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43B2-1B8D-4626-81A4-4A52454FEC7C}" type="datetimeFigureOut">
              <a:rPr lang="el-GR" smtClean="0"/>
              <a:t>14/3/2016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8F5-CC98-47E9-A6B5-FB6D3BE0AE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309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43B2-1B8D-4626-81A4-4A52454FEC7C}" type="datetimeFigureOut">
              <a:rPr lang="el-GR" smtClean="0"/>
              <a:t>14/3/2016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8F5-CC98-47E9-A6B5-FB6D3BE0AE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891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43B2-1B8D-4626-81A4-4A52454FEC7C}" type="datetimeFigureOut">
              <a:rPr lang="el-GR" smtClean="0"/>
              <a:t>14/3/2016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8F5-CC98-47E9-A6B5-FB6D3BE0AE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930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43B2-1B8D-4626-81A4-4A52454FEC7C}" type="datetimeFigureOut">
              <a:rPr lang="el-GR" smtClean="0"/>
              <a:t>14/3/2016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8F5-CC98-47E9-A6B5-FB6D3BE0AE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505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43B2-1B8D-4626-81A4-4A52454FEC7C}" type="datetimeFigureOut">
              <a:rPr lang="el-GR" smtClean="0"/>
              <a:t>14/3/2016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8F5-CC98-47E9-A6B5-FB6D3BE0AE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5794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43B2-1B8D-4626-81A4-4A52454FEC7C}" type="datetimeFigureOut">
              <a:rPr lang="el-GR" smtClean="0"/>
              <a:t>14/3/2016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8F5-CC98-47E9-A6B5-FB6D3BE0AE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458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43B2-1B8D-4626-81A4-4A52454FEC7C}" type="datetimeFigureOut">
              <a:rPr lang="el-GR" smtClean="0"/>
              <a:t>14/3/2016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8F5-CC98-47E9-A6B5-FB6D3BE0AE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518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43B2-1B8D-4626-81A4-4A52454FEC7C}" type="datetimeFigureOut">
              <a:rPr lang="el-GR" smtClean="0"/>
              <a:t>14/3/2016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8F5-CC98-47E9-A6B5-FB6D3BE0AE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103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43B2-1B8D-4626-81A4-4A52454FEC7C}" type="datetimeFigureOut">
              <a:rPr lang="el-GR" smtClean="0"/>
              <a:t>14/3/2016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8F5-CC98-47E9-A6B5-FB6D3BE0AE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940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43B2-1B8D-4626-81A4-4A52454FEC7C}" type="datetimeFigureOut">
              <a:rPr lang="el-GR" smtClean="0"/>
              <a:t>14/3/2016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8F5-CC98-47E9-A6B5-FB6D3BE0AE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2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43B2-1B8D-4626-81A4-4A52454FEC7C}" type="datetimeFigureOut">
              <a:rPr lang="el-GR" smtClean="0"/>
              <a:t>14/3/2016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B8F5-CC98-47E9-A6B5-FB6D3BE0AE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173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443B2-1B8D-4626-81A4-4A52454FEC7C}" type="datetimeFigureOut">
              <a:rPr lang="el-GR" smtClean="0"/>
              <a:t>14/3/2016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6B8F5-CC98-47E9-A6B5-FB6D3BE0AE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983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 flipV="1">
            <a:off x="1524000" y="1076644"/>
            <a:ext cx="9144000" cy="45719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 rot="19782929">
            <a:off x="1449858" y="2179594"/>
            <a:ext cx="864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rgbClr val="FF0000"/>
                </a:solidFill>
              </a:rPr>
              <a:t>C</a:t>
            </a:r>
            <a:endParaRPr lang="el-GR" sz="9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3097" y="2045024"/>
            <a:ext cx="142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A</a:t>
            </a:r>
            <a:endParaRPr lang="el-GR" sz="96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5348" y="2645188"/>
            <a:ext cx="1070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R</a:t>
            </a:r>
            <a:endParaRPr lang="el-GR" sz="96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3274" y="3261043"/>
            <a:ext cx="1172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N</a:t>
            </a:r>
            <a:endParaRPr lang="el-GR" sz="9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7676" y="2356022"/>
            <a:ext cx="1392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A</a:t>
            </a:r>
            <a:endParaRPr lang="el-GR" sz="96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0503" y="1940523"/>
            <a:ext cx="1161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V</a:t>
            </a:r>
            <a:endParaRPr lang="el-GR" sz="9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2551" y="2645188"/>
            <a:ext cx="1186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endParaRPr lang="el-GR" sz="9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64107" y="1764094"/>
            <a:ext cx="13639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L</a:t>
            </a:r>
            <a:endParaRPr lang="el-GR" sz="9600" dirty="0"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225927">
            <a:off x="3738477" y="4235324"/>
            <a:ext cx="2449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In</a:t>
            </a:r>
            <a:endParaRPr lang="el-GR" sz="5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6063" y="4605532"/>
            <a:ext cx="294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our</a:t>
            </a:r>
            <a:endParaRPr lang="el-GR" sz="5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958550">
            <a:off x="6683383" y="4663582"/>
            <a:ext cx="2528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School!</a:t>
            </a:r>
            <a:endParaRPr lang="el-GR" sz="5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Εικόνα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6422">
            <a:off x="412898" y="166938"/>
            <a:ext cx="2222203" cy="1795802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334">
            <a:off x="9183385" y="4561386"/>
            <a:ext cx="1662756" cy="2019831"/>
          </a:xfrm>
          <a:prstGeom prst="rect">
            <a:avLst/>
          </a:prstGeom>
        </p:spPr>
      </p:pic>
      <p:sp>
        <p:nvSpPr>
          <p:cNvPr id="18" name="AutoShape 2" descr="Αποτέλεσμα εικόνας για clipart carniv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9" name="Εικόνα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952">
            <a:off x="9706837" y="228150"/>
            <a:ext cx="2143125" cy="1839621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0817">
            <a:off x="4869127" y="138141"/>
            <a:ext cx="2152814" cy="2343063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380">
            <a:off x="648916" y="4233450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4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273" y="205273"/>
            <a:ext cx="6858000" cy="6475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0808" y="3153747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And we make silly faces!!!!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579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6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1233" y="48600"/>
            <a:ext cx="814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last Friday of </a:t>
            </a:r>
            <a:r>
              <a:rPr lang="en-GB" dirty="0" err="1" smtClean="0"/>
              <a:t>Carnaval</a:t>
            </a:r>
            <a:r>
              <a:rPr lang="en-GB" dirty="0" smtClean="0"/>
              <a:t> children came to school dressed up.              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8718">
            <a:off x="223935" y="1201888"/>
            <a:ext cx="4814596" cy="33528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764">
            <a:off x="6783356" y="956421"/>
            <a:ext cx="5327780" cy="2747093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78" y="3535015"/>
            <a:ext cx="4767943" cy="32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5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615820"/>
            <a:ext cx="811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                   We danced, ate, sung and played traditional carnival games!!!Such as…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1465"/>
            <a:ext cx="9199984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6971" y="6307494"/>
            <a:ext cx="6036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….”Catch the candy with the mouth”!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226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6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515">
            <a:off x="994167" y="891981"/>
            <a:ext cx="10058400" cy="3839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252840">
            <a:off x="4833259" y="4711961"/>
            <a:ext cx="705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“Put the clown’s nose”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6984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97" y="550507"/>
            <a:ext cx="5494176" cy="6130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1519" y="361561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“Try to find the candy in the flour”!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707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9104">
            <a:off x="1194319" y="540128"/>
            <a:ext cx="10058400" cy="5329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8302" y="6046237"/>
            <a:ext cx="28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Limbo dance!!!!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279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4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886">
            <a:off x="2174099" y="613574"/>
            <a:ext cx="6858000" cy="5431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979538">
            <a:off x="5794308" y="5780214"/>
            <a:ext cx="3872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Outside we sung and rolled over the traditional “</a:t>
            </a:r>
            <a:r>
              <a:rPr lang="en-GB" dirty="0" err="1" smtClean="0"/>
              <a:t>Gaitanaki</a:t>
            </a:r>
            <a:r>
              <a:rPr lang="en-GB" dirty="0" smtClean="0"/>
              <a:t>”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241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08" y="492772"/>
            <a:ext cx="5141167" cy="5086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481" y="5579705"/>
            <a:ext cx="7044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…till next year!!!!</a:t>
            </a:r>
            <a:endParaRPr lang="el-GR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9510" y="774441"/>
            <a:ext cx="8714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Carnaval</a:t>
            </a:r>
            <a:r>
              <a:rPr lang="en-GB" dirty="0" smtClean="0">
                <a:solidFill>
                  <a:srgbClr val="FF0000"/>
                </a:solidFill>
              </a:rPr>
              <a:t> in school, usually begins on Thursday that smells grilled meat (</a:t>
            </a:r>
            <a:r>
              <a:rPr lang="en-GB" dirty="0" err="1" smtClean="0">
                <a:solidFill>
                  <a:srgbClr val="FF0000"/>
                </a:solidFill>
              </a:rPr>
              <a:t>Tsiknopempti</a:t>
            </a:r>
            <a:r>
              <a:rPr lang="en-GB" dirty="0" smtClean="0">
                <a:solidFill>
                  <a:srgbClr val="FF0000"/>
                </a:solidFill>
              </a:rPr>
              <a:t>). That day school was opened to </a:t>
            </a:r>
            <a:r>
              <a:rPr lang="en-GB" dirty="0" err="1" smtClean="0">
                <a:solidFill>
                  <a:srgbClr val="FF0000"/>
                </a:solidFill>
              </a:rPr>
              <a:t>panents</a:t>
            </a:r>
            <a:r>
              <a:rPr lang="en-GB" dirty="0" smtClean="0">
                <a:solidFill>
                  <a:srgbClr val="FF0000"/>
                </a:solidFill>
              </a:rPr>
              <a:t>, who came and grilled the meat for everybody!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38" y="1642188"/>
            <a:ext cx="6145763" cy="48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359" y="765110"/>
            <a:ext cx="855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Children came out of their classes with masks …and the party </a:t>
            </a:r>
            <a:r>
              <a:rPr lang="en-GB" dirty="0" err="1" smtClean="0"/>
              <a:t>begined</a:t>
            </a:r>
            <a:r>
              <a:rPr lang="en-GB" dirty="0" smtClean="0"/>
              <a:t>!!!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9935">
            <a:off x="745619" y="1379261"/>
            <a:ext cx="3236169" cy="337014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810">
            <a:off x="7511957" y="445603"/>
            <a:ext cx="3909527" cy="353630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14" y="2911639"/>
            <a:ext cx="3385375" cy="303173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6786">
            <a:off x="7798177" y="3744448"/>
            <a:ext cx="4111690" cy="289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784">
            <a:off x="503778" y="1084015"/>
            <a:ext cx="5054082" cy="466480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847">
            <a:off x="5495158" y="1398703"/>
            <a:ext cx="6345389" cy="442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3445" y="662473"/>
            <a:ext cx="7427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We sung, danced and ate … 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0429">
            <a:off x="1003281" y="1623526"/>
            <a:ext cx="3960606" cy="4058817"/>
          </a:xfrm>
          <a:prstGeom prst="rect">
            <a:avLst/>
          </a:prstGeom>
        </p:spPr>
      </p:pic>
      <p:cxnSp>
        <p:nvCxnSpPr>
          <p:cNvPr id="5" name="Ευθύγραμμο βέλος σύνδεσης 4"/>
          <p:cNvCxnSpPr/>
          <p:nvPr/>
        </p:nvCxnSpPr>
        <p:spPr>
          <a:xfrm flipV="1">
            <a:off x="335902" y="3844212"/>
            <a:ext cx="1334278" cy="1352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5943" y="5579706"/>
            <a:ext cx="121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is me… with a wig of course!!!</a:t>
            </a:r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358">
            <a:off x="6433698" y="1572207"/>
            <a:ext cx="4896775" cy="4161453"/>
          </a:xfrm>
          <a:prstGeom prst="rect">
            <a:avLst/>
          </a:prstGeom>
        </p:spPr>
      </p:pic>
      <p:cxnSp>
        <p:nvCxnSpPr>
          <p:cNvPr id="9" name="Ευθύγραμμο βέλος σύνδεσης 8"/>
          <p:cNvCxnSpPr/>
          <p:nvPr/>
        </p:nvCxnSpPr>
        <p:spPr>
          <a:xfrm flipV="1">
            <a:off x="6046237" y="3652934"/>
            <a:ext cx="3163077" cy="2188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65306" y="5990253"/>
            <a:ext cx="25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Only one souvlaki left!!!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093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522">
            <a:off x="853751" y="774440"/>
            <a:ext cx="4301414" cy="4404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547" y="5738327"/>
            <a:ext cx="3069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duty to break the </a:t>
            </a:r>
            <a:r>
              <a:rPr lang="en-GB" dirty="0" err="1" smtClean="0"/>
              <a:t>Pignata</a:t>
            </a:r>
            <a:r>
              <a:rPr lang="en-GB" dirty="0" smtClean="0"/>
              <a:t> and  free the candies was mine!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1945">
            <a:off x="6391469" y="1352938"/>
            <a:ext cx="4817706" cy="3769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4653" y="6199992"/>
            <a:ext cx="474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Children trying to catch balloons!!!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7666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9848">
            <a:off x="912845" y="1614196"/>
            <a:ext cx="4107024" cy="3694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6710" y="410547"/>
            <a:ext cx="4991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                              </a:t>
            </a:r>
            <a:r>
              <a:rPr lang="en-GB" sz="4400" dirty="0" smtClean="0">
                <a:solidFill>
                  <a:srgbClr val="FF0000"/>
                </a:solidFill>
              </a:rPr>
              <a:t>In class…</a:t>
            </a:r>
            <a:endParaRPr lang="el-GR" sz="4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880828">
            <a:off x="1470775" y="5511102"/>
            <a:ext cx="388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         We made funny clowns!</a:t>
            </a:r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890">
            <a:off x="6529873" y="1296955"/>
            <a:ext cx="4461588" cy="45283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96317">
            <a:off x="6428792" y="6008914"/>
            <a:ext cx="308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dressed up famous people!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9299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478">
            <a:off x="-24311" y="425348"/>
            <a:ext cx="7828384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196931">
            <a:off x="1306286" y="4120792"/>
            <a:ext cx="545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made masks inspired from the “Animals’ Carnival”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879">
            <a:off x="7226512" y="1292984"/>
            <a:ext cx="4852170" cy="4781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445528">
            <a:off x="7165911" y="6102893"/>
            <a:ext cx="28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And we made funny frogs!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256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C0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0988">
            <a:off x="2333707" y="924149"/>
            <a:ext cx="6913983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53702">
            <a:off x="5355772" y="5831633"/>
            <a:ext cx="399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played drama games!!!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128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214</Words>
  <Application>Microsoft Office PowerPoint</Application>
  <PresentationFormat>Ευρεία οθόνη</PresentationFormat>
  <Paragraphs>33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κατερινα</dc:creator>
  <cp:lastModifiedBy>κατερινα</cp:lastModifiedBy>
  <cp:revision>8</cp:revision>
  <dcterms:created xsi:type="dcterms:W3CDTF">2016-03-14T15:35:00Z</dcterms:created>
  <dcterms:modified xsi:type="dcterms:W3CDTF">2016-03-14T16:33:01Z</dcterms:modified>
</cp:coreProperties>
</file>