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4" r:id="rId7"/>
    <p:sldId id="262" r:id="rId8"/>
    <p:sldId id="263" r:id="rId9"/>
    <p:sldId id="261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16" name="Zástupný symbol dátumu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1C8C-2030-4C7E-91FA-E1D47E4D2BC9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2" name="Zástupný symbol päty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2E36C9-ABE1-4C49-A71B-44B4C77EED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1C8C-2030-4C7E-91FA-E1D47E4D2BC9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36C9-ABE1-4C49-A71B-44B4C77EED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1C8C-2030-4C7E-91FA-E1D47E4D2BC9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36C9-ABE1-4C49-A71B-44B4C77EED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7" name="Zástupný symbol obsah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1C8C-2030-4C7E-91FA-E1D47E4D2BC9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12E36C9-ABE1-4C49-A71B-44B4C77EED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9" name="Zástupný symbol dátumu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1C8C-2030-4C7E-91FA-E1D47E4D2BC9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11" name="Zástupný symbol päty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36C9-ABE1-4C49-A71B-44B4C77EED64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1C8C-2030-4C7E-91FA-E1D47E4D2BC9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36C9-ABE1-4C49-A71B-44B4C77EED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25" name="Zástupný symbol tex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8" name="Zástupný symbol obsah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1C8C-2030-4C7E-91FA-E1D47E4D2BC9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12E36C9-ABE1-4C49-A71B-44B4C77EED64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2" name="Zástupný symbol dátumu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1C8C-2030-4C7E-91FA-E1D47E4D2BC9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36C9-ABE1-4C49-A71B-44B4C77EED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1C8C-2030-4C7E-91FA-E1D47E4D2BC9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24" name="Zástupný symbol päty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36C9-ABE1-4C49-A71B-44B4C77EED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14" name="Zástupný symbol obsah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5" name="Zástupný symbol dátumu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1C8C-2030-4C7E-91FA-E1D47E4D2BC9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29" name="Zástupný symbol päty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36C9-ABE1-4C49-A71B-44B4C77EED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obrázka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F1C8C-2030-4C7E-91FA-E1D47E4D2BC9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1" name="Zástupný symbol čísla snímky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E36C9-ABE1-4C49-A71B-44B4C77EED64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26" name="Zástupný symbol tex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1" name="Zástupný symbol dátumu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8F1C8C-2030-4C7E-91FA-E1D47E4D2BC9}" type="datetimeFigureOut">
              <a:rPr lang="sk-SK" smtClean="0"/>
              <a:t>24. 5. 2016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12E36C9-ABE1-4C49-A71B-44B4C77EED64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Zástupný symbol nadpis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9796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k-SK" sz="8800" b="1" dirty="0" err="1" smtClean="0">
                <a:solidFill>
                  <a:srgbClr val="00B0F0"/>
                </a:solidFill>
                <a:latin typeface="Algerian" panose="04020705040A02060702" pitchFamily="82" charset="0"/>
              </a:rPr>
              <a:t>Day</a:t>
            </a:r>
            <a:r>
              <a:rPr lang="sk-SK" sz="8800" b="1" dirty="0" smtClean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sk-SK" sz="8800" b="1" dirty="0" err="1" smtClean="0">
                <a:solidFill>
                  <a:srgbClr val="00B0F0"/>
                </a:solidFill>
                <a:latin typeface="Algerian" panose="04020705040A02060702" pitchFamily="82" charset="0"/>
              </a:rPr>
              <a:t>of</a:t>
            </a:r>
            <a:r>
              <a:rPr lang="sk-SK" sz="8800" b="1" dirty="0" smtClean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sk-SK" sz="8800" b="1" dirty="0" err="1" smtClean="0">
                <a:solidFill>
                  <a:srgbClr val="00B0F0"/>
                </a:solidFill>
                <a:latin typeface="Algerian" panose="04020705040A02060702" pitchFamily="82" charset="0"/>
              </a:rPr>
              <a:t>Earth</a:t>
            </a:r>
            <a:endParaRPr lang="sk-SK" sz="8800" b="1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6" name="Picture 2" descr="C:\Users\Veronika\Desktop\4024e1e6d536cdfd86ea2f657b88a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1931"/>
            <a:ext cx="6768752" cy="42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191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6000" b="1" dirty="0" err="1" smtClean="0">
                <a:solidFill>
                  <a:srgbClr val="00B0F0"/>
                </a:solidFill>
                <a:latin typeface="Algerian" panose="04020705040A02060702" pitchFamily="82" charset="0"/>
              </a:rPr>
              <a:t>Little</a:t>
            </a:r>
            <a:r>
              <a:rPr lang="sk-SK" sz="6000" b="1" dirty="0" smtClean="0">
                <a:solidFill>
                  <a:srgbClr val="00B0F0"/>
                </a:solidFill>
                <a:latin typeface="Algerian" panose="04020705040A02060702" pitchFamily="82" charset="0"/>
              </a:rPr>
              <a:t> </a:t>
            </a:r>
            <a:r>
              <a:rPr lang="sk-SK" sz="6000" b="1" dirty="0" err="1" smtClean="0">
                <a:solidFill>
                  <a:srgbClr val="00B0F0"/>
                </a:solidFill>
                <a:latin typeface="Algerian" panose="04020705040A02060702" pitchFamily="82" charset="0"/>
              </a:rPr>
              <a:t>children</a:t>
            </a:r>
            <a:endParaRPr lang="sk-SK" sz="6000" b="1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k-SK" dirty="0"/>
          </a:p>
        </p:txBody>
      </p:sp>
      <p:pic>
        <p:nvPicPr>
          <p:cNvPr id="2050" name="Picture 2" descr="C:\Users\Veronika\Desktop\etw\celebrations in Europe\Deň zeme\P42179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72816"/>
            <a:ext cx="5232176" cy="392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8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 descr="C:\Users\Veronika\Desktop\etw\celebrations in Europe\Deň zeme\P42179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284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eronika\Desktop\etw\celebrations in Europe\Deň zeme\P4217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489654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791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098" name="Picture 2" descr="C:\Users\Veronika\Desktop\etw\celebrations in Europe\Deň zeme\P4217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0452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eronika\Desktop\etw\celebrations in Europe\Deň zeme\P42179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36255"/>
            <a:ext cx="5029067" cy="3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6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eronika\Desktop\etw\celebrations in Europe\Deň zeme\P42179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4893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3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3791" y="374799"/>
            <a:ext cx="7772400" cy="1470025"/>
          </a:xfrm>
        </p:spPr>
        <p:txBody>
          <a:bodyPr>
            <a:normAutofit/>
          </a:bodyPr>
          <a:lstStyle/>
          <a:p>
            <a:r>
              <a:rPr lang="sk-SK" sz="6000" b="1" dirty="0" smtClean="0">
                <a:solidFill>
                  <a:srgbClr val="00B0F0"/>
                </a:solidFill>
                <a:latin typeface="Algerian" panose="04020705040A02060702" pitchFamily="82" charset="0"/>
              </a:rPr>
              <a:t>Big </a:t>
            </a:r>
            <a:r>
              <a:rPr lang="sk-SK" sz="6000" b="1" dirty="0" err="1" smtClean="0">
                <a:solidFill>
                  <a:srgbClr val="00B0F0"/>
                </a:solidFill>
                <a:latin typeface="Algerian" panose="04020705040A02060702" pitchFamily="82" charset="0"/>
              </a:rPr>
              <a:t>children</a:t>
            </a:r>
            <a:endParaRPr lang="sk-SK" sz="6000" b="1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C:\Users\Veronika\Desktop\etw\celebrations in Europe\Deň zeme\P42279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633670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0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eronika\Desktop\etw\celebrations in Europe\Deň zeme\P42279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48" y="476672"/>
            <a:ext cx="3472184" cy="26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Veronika\Desktop\etw\celebrations in Europe\Deň zeme\P42279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6672"/>
            <a:ext cx="3971933" cy="297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Veronika\Desktop\etw\celebrations in Europe\Deň zeme\P42279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55622"/>
            <a:ext cx="4212633" cy="31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096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Veronika\Desktop\etw\celebrations in Europe\Deň zeme\P4227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eronika\Desktop\etw\celebrations in Europe\Deň zeme\P42279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63560"/>
            <a:ext cx="3996190" cy="299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Veronika\Desktop\etw\celebrations in Europe\Deň zeme\P42279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4" y="3473219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Veronika\Desktop\etw\celebrations in Europe\Deň zeme\P42279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11" y="3665715"/>
            <a:ext cx="3711145" cy="278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17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187624" y="692696"/>
            <a:ext cx="6095199" cy="4524315"/>
          </a:xfrm>
          <a:prstGeom prst="rect">
            <a:avLst/>
          </a:prstGeom>
          <a:scene3d>
            <a:camera prst="orthographicFront"/>
            <a:lightRig rig="brightRoom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sk-SK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WE LOVE </a:t>
            </a:r>
          </a:p>
          <a:p>
            <a:pPr algn="ctr"/>
            <a:r>
              <a:rPr lang="sk-SK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OUR </a:t>
            </a:r>
          </a:p>
          <a:p>
            <a:pPr algn="ctr"/>
            <a:r>
              <a:rPr lang="sk-SK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PLANET</a:t>
            </a:r>
            <a:endParaRPr lang="sk-SK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63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ovanie">
  <a:themeElements>
    <a:clrScheme name="Cestovani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ovani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ovani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</TotalTime>
  <Words>11</Words>
  <Application>Microsoft Office PowerPoint</Application>
  <PresentationFormat>Prezentácia na obrazovke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Cestovanie</vt:lpstr>
      <vt:lpstr>Day of Earth</vt:lpstr>
      <vt:lpstr>Little children</vt:lpstr>
      <vt:lpstr>Prezentácia programu PowerPoint</vt:lpstr>
      <vt:lpstr>Prezentácia programu PowerPoint</vt:lpstr>
      <vt:lpstr>Prezentácia programu PowerPoint</vt:lpstr>
      <vt:lpstr>Big children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of Earth</dc:title>
  <dc:creator>Veronika</dc:creator>
  <cp:lastModifiedBy>Veronika</cp:lastModifiedBy>
  <cp:revision>4</cp:revision>
  <dcterms:created xsi:type="dcterms:W3CDTF">2016-05-14T16:54:49Z</dcterms:created>
  <dcterms:modified xsi:type="dcterms:W3CDTF">2016-05-24T14:35:39Z</dcterms:modified>
</cp:coreProperties>
</file>