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103" d="100"/>
          <a:sy n="103" d="100"/>
        </p:scale>
        <p:origin x="13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08FF556-9E86-4CCD-93C8-C28F75501EDB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115B7E-2D1E-452F-B57A-6BA3C87C3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816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F556-9E86-4CCD-93C8-C28F75501EDB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5B7E-2D1E-452F-B57A-6BA3C87C3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395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F556-9E86-4CCD-93C8-C28F75501EDB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5B7E-2D1E-452F-B57A-6BA3C87C3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52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F556-9E86-4CCD-93C8-C28F75501EDB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5B7E-2D1E-452F-B57A-6BA3C87C3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44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08FF556-9E86-4CCD-93C8-C28F75501EDB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2115B7E-2D1E-452F-B57A-6BA3C87C3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119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F556-9E86-4CCD-93C8-C28F75501EDB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5B7E-2D1E-452F-B57A-6BA3C87C3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02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F556-9E86-4CCD-93C8-C28F75501EDB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5B7E-2D1E-452F-B57A-6BA3C87C3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111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F556-9E86-4CCD-93C8-C28F75501EDB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5B7E-2D1E-452F-B57A-6BA3C87C3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94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F556-9E86-4CCD-93C8-C28F75501EDB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5B7E-2D1E-452F-B57A-6BA3C87C3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05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F556-9E86-4CCD-93C8-C28F75501EDB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115B7E-2D1E-452F-B57A-6BA3C87C3551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443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08FF556-9E86-4CCD-93C8-C28F75501EDB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115B7E-2D1E-452F-B57A-6BA3C87C3551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221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8FF556-9E86-4CCD-93C8-C28F75501EDB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115B7E-2D1E-452F-B57A-6BA3C87C3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987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HelloDippyPippi" panose="02000603000000000000" pitchFamily="2" charset="0"/>
              </a:rPr>
              <a:t>25 march</a:t>
            </a:r>
            <a:endParaRPr lang="el-GR" sz="6600" b="1" dirty="0">
              <a:solidFill>
                <a:srgbClr val="FF0000"/>
              </a:solidFill>
              <a:latin typeface="Comic Sans MS" panose="030F0702030302020204" pitchFamily="66" charset="0"/>
              <a:ea typeface="HelloDippyPippi" panose="02000603000000000000" pitchFamily="2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lephant" panose="02020904090505020303" pitchFamily="18" charset="0"/>
              </a:rPr>
              <a:t>A double celebration</a:t>
            </a:r>
            <a:endParaRPr lang="el-G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3513">
            <a:off x="1559054" y="1553101"/>
            <a:ext cx="1914525" cy="2048515"/>
          </a:xfrm>
          <a:prstGeom prst="rect">
            <a:avLst/>
          </a:prstGeom>
          <a:pattFill prst="pct20">
            <a:fgClr>
              <a:schemeClr val="accent1">
                <a:lumMod val="20000"/>
                <a:lumOff val="80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589">
            <a:off x="8770134" y="3767662"/>
            <a:ext cx="2438400" cy="18288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380">
            <a:off x="5271962" y="803232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7" y="2248678"/>
            <a:ext cx="4727510" cy="408680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44" y="1642188"/>
            <a:ext cx="5442857" cy="4861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184" y="606490"/>
            <a:ext cx="1009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are the pupils of our kindergarten, dressed in traditional costumes in the parade of </a:t>
            </a:r>
            <a:r>
              <a:rPr lang="en-GB" dirty="0" err="1" smtClean="0"/>
              <a:t>Nea</a:t>
            </a:r>
            <a:r>
              <a:rPr lang="en-GB" dirty="0" smtClean="0"/>
              <a:t> </a:t>
            </a:r>
            <a:r>
              <a:rPr lang="en-GB" dirty="0" err="1" smtClean="0"/>
              <a:t>Redestos</a:t>
            </a:r>
            <a:r>
              <a:rPr lang="en-GB" dirty="0" smtClean="0"/>
              <a:t>!!! It was so cold! I’m so proud of them!!!!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45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870" y="793102"/>
            <a:ext cx="968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After the parade we all went home and ate ….. 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1362172"/>
            <a:ext cx="9330613" cy="3741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5510" y="5570376"/>
            <a:ext cx="956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Bakaliaro</a:t>
            </a:r>
            <a:r>
              <a:rPr lang="en-GB" dirty="0" smtClean="0"/>
              <a:t>  me </a:t>
            </a:r>
            <a:r>
              <a:rPr lang="en-GB" dirty="0" err="1" smtClean="0"/>
              <a:t>skordalia</a:t>
            </a:r>
            <a:r>
              <a:rPr lang="en-GB" dirty="0" smtClean="0"/>
              <a:t>……..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84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722" y="447869"/>
            <a:ext cx="11084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25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March is a double celebration. It’s a day that nobody works.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First, is a religion celebration. It’s the Annunciation of Madonna. And this day we eat dried salted cod with a garlic sauce.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48" y="2920384"/>
            <a:ext cx="4301412" cy="2911249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QTEhUUExQVFhQWFxwYFRQYFBcYFxcYGBUYFxgUFxUYHCggGBwlHBQVIjEiJSkrLi4uHB8zODMsNygtLisBCgoKDg0OGxAQGywkICQsLCwsLDAtLCwsLywsLywvLCwsLSwsLCwsLCwsLCwsLCwsLCwsLCwsLCwsLCwsLCwsLP/AABEIAPsAyQMBIgACEQEDEQH/xAAcAAABBQEBAQAAAAAAAAAAAAAFAgMEBgcBAAj/xABNEAABAgMEBAgIDgECBgIDAAABAhEAAyEEBRIxIkFRYQYTcXKBkaGxIzJSU5Ki0fAHFBUWJDM0QmJzssHS4YJDs2ODk8LU8aPEJTWU/8QAGgEAAQUBAAAAAAAAAAAAAAAABAABAgMFBv/EADkRAAEEAAQBBwwCAgIDAAAAAAEAAgMRBBIhMUEGE1FSgpGxFBYiM0NhcXKBocHRBcIy8EJiIyQ0/9oADAMBAAIRAxEAPwB66btlKkyyZaSSkEkgViaLpk+aR6IhNxfUS+aO6CatVI59bWJxMwmeA87nielQBdEjzSPREKF0SPNI9ERNHv7tCgfensh1R5VN13d5UMXPI80j0RHRc8jzUv0RE4H3p7IUD709kMl5TN13d5UEXNI8zL9ER35GkeZl+iIng8vZ7IDX5fc2R4srH/m3YEn3eLYonSnK3dQfjZWCy93eVL+RZHmZfoiPfItn8zL9ERXJPDmaosLMH/MNOXQpFvsNqUtLqThOx/6iyXCyRC3j7hRj/kHvNNkd3lQ/kaz+Zl+iI78i2fzMv0RBPjI7xvu8DK7ymbru7yhfyNZ/My/REe+RbP5mX6IgiuY1SSBtxMIUJjbeuHTeUzdd3eUM+RbP5mX6Ij3yLI8zL9EQWTaeSFfGjsELRLymbru7yg5uWR5mX6IjnyLI8zL9EQZ+NHyRHBbPwiH0S8pm67u8oMbmkeZl+iISbnkeZl+iINi2/hTHfjv4UwtEvKZuu7vKBG55HmZfoiEm55HmkeiIPfH/AMCYSLyf7ieqHoJeUzdd3eUC+SJHmkeiI58kyPNS/REHvlL/AIaISby/AjqhUE3lM3Xd3lAlXTI80j0RGb4jGqKU9TrjKoiV0/J2V7xJmcT/AI7m+laJcP1KOaO6Ci9UDLgHgJfNHdBSYMoiuaxPr3/MfFJEKAjggL8qI+NMVEkBKJaEmihMZa5xDsycLYtmVTWTWkoc6I6IXHAIUBEUl4QmbISoMoPDoj0OHEGwlQOhQ/5MQg4kpB27eiCEsggNlChDRThLjI5jZ+IeyLHSOk0cdUwYG7BOgR5o6mFARUpKNa1KCdHPEgHckzEhR6EknoiEJ04plOAkqlFS6ZTPB4UtvdfVuha78lJVhViBdqgDWz1MEZSwoOkgjaD2RJPaBS7zUWVpMUlbEM4wCYGJH4sNNm2JCrSsE4sxMJIDtxSVGuWZS3fR4LtHmh7SzDoQFNpm4ASo4mGqjGWCDlnU9IiXd05asYWQ4bKhDu/RQNBOGxKAJOs5wrSLh0IXdk9SiAXCcCGp4yiFlb7KcXyZa4ZM+dxjFgjGQo7EvOCSKbEyqe2Jy70lh3VkSCGrQtlnEsVDguDkYVpZh0IELTOwOaK2DaJIUodCsXdDc22Tg7MTiUydqRKJSelXF+mYsBEcaFafMOhDrtmKUFFRdllAf8ACSelQUYlEQ6RCSISgdSo4FByRlcaskaI5IymGXVcmtpez+VpFxD6PL5ogmsZQNuMeAlcwd0E1iGXO4n17/mPim1JcEbadcZXcExSVD4waSilmDEiWpKcDCgyQkDW2+NMvZI4icFYsJlrxFLlQGAuUgVdoy2UpdStQUVKBKg2k6gvFsqQOxtxuFbbHfRBSOpwWu2ecFpChr3gsdYLawXEPCA3BNhZ0IcYkuVjWCpay55WJg0BAThRIVwXo60dAhWGGTrgEKAjoTCgISSZw4eb3b+SHWhTQkBuTVu3ckS3UUD4T2AcTOnA6aZZIfxdEOaNmw64zu5LdaJJVOlPhQ3GAlwQaOtL11V1UqI0zhaD8TnYRUpA6CpOI9TxWuAd1iZLnqNArCljUhQCiFEckwgjWDFjDTSiGUGElT7q4cyJmjOBkr3upB5FAOOkRYrLbpUz6uYhfNUD2CMgv2xGRNVKWACDo11HKusbD0RDCiKGJmIEWFMQsfqCt0wxGt1rlyUlc1YQkaz3AZk7hGM/GTv6zCLROUpnJLZOXZ9mzVDCE8UjhgP8AkjvCa+pM2YVSpalKcaa2YZeKlnqBrPRDvBvhKuSsBalKklnBrg1YkvyhwIBWKy41hBO9Z2DX7OmHrTLAJAIABahppZEF3oQOoxYWtqlPIwHJS2IiEtFf4O36lYCFqGJhryLVG7k1cmViaBTogqpNkQhQh5oSpMJJRkDRHJGTRrksaKeSMihl1PJr2vZ/K0y4/qJXMHdBOZ79QgZcQ8BK5g7oKTB79UJc7ivXP+Y+KF8IeMFnWqUWWhpg3iWoLUg7lJSR0xl9mlhUoJUQJiMtTu4HIC7FqaxlGh8OVtYpmkU4mA2KJP1avwrAKf8AKM5uhZOjRwGq9QXYbAdFjtwjW0auBZcTlmzup4Vy4E3shK1SC5WtdNwCVqBU+4AcqovQEZDdC+JtImEukYFPmWSpyNpJAKeqNfQXDio1HbvgHEtp1ohhsJQEKAjwEcs8zEMmIJBG8FoHViWBHQI6BCmhJLjR5oU0daEkod42YzJUyWCxWgpB5Q0COAkgCyhTMpal4v8AFakCmrxcosjQ3Z5AQMKQwdR6VKKj2qMTvSk+b0aQ29paXcpSogawDryqN5jOb1unEcUlBANcBKQz+S5y3HLu0LhBeCJJSZgUyqAgBic8JcirCK/M4T2IODmM3SKdsHsYXsFeCHbM6J5IKpnyVOH+modSh0EGJN3XBMUXWMIGvRfoSTnFwF+WbUOkJSw5WNMtcK+WbO+XIWDHkOJj+8RodKJOLlI2Sbr4qzowS0Ea1KOF1Hao4qxB4SJTOSDg0gQ6gQDgfSAL73ggOENn8nowBzyDXCJvCGzNpJ9RNOUPSHu9LQzS8Oza2n7WR8VmFKQnDL0GAo2FiDqzhXBa/wBM5IQukwDrG0bu7qgdevCKQZEyWKKWkhIYVJIG2KVJnqlqxAkEF32b9429MWSw521xVLZMrltBTCViAvBjhAmekJUwmDU+ewjaD/Wwk8tNDGaQQaKLBtRJI0E8kY/GyyBoJ5IxqIrquTe0nZ/K064fs8rmDugosZe+yBdxfZ5XMHdBedq99kJc7ifXv+Y+Kz74Rr6XLUiQji1pXLUqZKUKku8tQO4oJDeSXzEVyxS2QSQ6WGbOoOFMaM7uR0bzB7h5KC1JnYaIIRjpopUaEg6sXfvgNLltiDBiKAPRVNHfpA0zqCHzjaw1DD6fVZcwIlFpNiQFKJSGUArRNHqXDbwG5QNeV5uDhAiXJSiYVHD4hZzg1JO9JdPIkHXFGkzEpKSoORXEDlUEF8thD5NBGwTSu0gbVFBADB+LxAj0CIEmZmCKiqxavY4USdQmH/EfuqJd0XimapeEKA/EAHUkBKmYnIcX1xX/AJImr0ZTA+cV4qN+1SmyAyzo4iyXddfFIloSoDiwa4fGxDSxVq50qNUCAardEvDANERAhQEIAUNh5KHtJfshxCn9++IqpeaFAR0COtDpklo60KaPNCSVA+EywK8HNUs8U+ApwBSZZILLzzV4vUNcUKwYDaJaCpGDE6ioJSkhNdJzXki9/Cbb1kps5QviiAokBxML+KdySRTbXUIztdkSVIloSoGYpKHUKspWFhyvnHR4QO8mo+/uWXMRz2iu1skzZaitpQJSRgCSyxqNS5IoxDDtAjMoADwZQsh0lC9B9wLgO71LaqZ2W8L9lLSCEElKcJQUnEkpJdJJDUZs+uIU295aZeMICmAOSQW6Qx6HjJMDroBHibRCxKWTVSHACkLKSSS7EKLs51ghiCTnUsWuTNUlahgCi4UjCWIFQxKq0diK1I1wSnXpLQkKcLxECicOF+c3UDEm32afNlBMizzFhXjLKeL0dgE3CS75jU8JkZDhenxTuktpoWs5tExODRKcRDMEqcbgSs90ErVNlzVHiUzE4UhSgoUS7Ahwo6JOT16ol3hcM6SCtdmmJauJsQ6SkkCD3wa3CFy5s+aFNMOBIIYKSPGVXMOSn/Exs4hzHMzA2s2NrgaIpU+y2koUCksQafhOzkMabwW4Spno4tZAmgUBPjsHptNDytuMZjapbkNmX7o7cSj8as6TTw0v9YpGZNCHi+KMikrRbXZPq080Ri8bRdheRLO1APZGLxmrtOTe0nZ/K1C4fs8rmDuh3hDbxJlpJCmUcLhqcrkbIbuH7PK5ie6Jl+BkJ5f2MJm653Eevf8AMfFVKbfElQKVB0l3BSkggioOlFXOBM9aE4wFMZa6EEZlKq6VQxBqRXMvF4xllB/un/12xn14qVjEtc7EMQbILSGYGgfJtRBKXoSY0cKXZqBQ2Ja3JZGymT1yyytHAvQWn8R1BWrOj7tpibwUlldrQkbVqUrcARiHSrtaA85BdluoHRKwKORhCi3KkvyZ5m2fBwhPHKLnFxaxpBj9ZLxctavvhTei0qpmpCul63jKskhU2Y4lobIOSSWCQNZJP7mMztXwlWxZ8GiTKGbYTMUxyBJIHUBBn4Ygri7Ka4OMXiro4sAwvvYTG6Yz+wWULWxxYRUsHU3kp2vviuCNmTM7VO4kmlqPBXhsqbNRItKJaZkyktcpYUkqYkpWnESglqZjVSLrNDaWzPeNfVn/AO4xIXZLnKlps4nImrXgSVKo4wgqJBcADWNkbkBt6Yona27aK9ym2xuvNCgITIGil82D9UOhMU0pJLR5ocAjuGHSpVTh9ZJKpKFTisBMxgpB0tJJcZFwcI6hFO4PSLMi3WfiTNUTxmlM+6Eyl0FBmTs1Z6ouPwlj6H/zE9yoofBAPbbPzZn6Fxs4Zl4Ymzx04ICZ1S1QU74SbIZE4TEqWJc8OoJ1LFD1gP0GKP8AHVKaWnjF4lBKUcY7kkAJAbMkt0iNm4b2ITpCkHWkYTsVxgY++p4zv4NLq/8AyoTMFZCVzG/ElkA//I46DFzMSBEelqjzVv8AitG4HcEU2VCVTTxloIBKiSpMst4koHLnZnkYBu9+H1lkLKBxk1QJCuLSMIIzGNRAU34Xgnw2tSpVhnqluFkBCSCxBmLTLcHURjd4yZNnwyglS0hD6CdpOWHCCeQkDdnGRrIS52q042M2JoLU+D3Cqz2slMsqTMAcy1gBTayGJChtY0o7QSmSQiqQydaRkPxDZvHucNkrVZ1JnIJxSVhbZEAVbekh08imOqN/TUONdYTxzZtqZzQfgsAmnST090Juz7ZZ/wA+X/uCCPCizplWiegjRQtTbgS47CIG3V9qsxBccfKrr+sTB122/cgKp1LbbkH0aSf+Gn9IjFY2640/RZP5Sf0iMRjJK7fk1tJ2fytSuD7PK5ie6JXCaYEolu9WySSfFNWHREa4Ps8rmJ7om8IkDBLJLMP2/qFHuuexHr3/ADHxVXE9NS0wuMuKX2Uih35JWFIMxigklJCUhaU0GFQckioOXVGhFQAJBLgEh31AnWYq17SlzmlhRINSlKMQLEjxTXUKuMs2gyKTm3gquRmdhCTY5yCmpfIOKBk1FVM5306c4JXHN4iamYAUgHSGpSVBixFH1gPmNmVVu6i8CiKaiUqCQl9FkYhSj1H7QZKqDH4zCrlhUgqIcMAz5VYZwTPFxGxQMUnA7hafOsqJ4OIJmSFoSwIxILFRJKTm4IrqaMqRgs1sWiTMEyTLOETBXCV1KFK1kKChroM3eDtz2idNlzZUpeBCkFOJwtlKoAAzA7W2tnURLl4LCVJVimJImAOjCSwS7ZF6EnSbZA8cDy1wVpla1wRK55a1WpK2BRLSZqiCCGTVAp4pKtRzYnVGizK6O3PcnX11A/qMyua9Z1gSqVgSuWpTpGRcsCXKXemShWjNBSbw3mYMSJaQATiDOsFJIVmWPikZauSK5MO9tWFISteSQr5OnJQkrWoJSkOVKIAA2knKIV2X7Z55AlTMT+KWICqE6JIrQE9BjNLdf65qsa5ilBJfCTQsS6AKAahRNaa4n8CMU20y0pOghSpq9iRhKQA1HJKfSObRHmqGqfMtQAhUdaPNFSkqj8J32Mfmp/SqKJwMH02RzJn6FRffhQH0L/mp/SuKJwH+2yPy5ncqNrC//Ifqs6f1wWj3yUlQSpqpGeXja67RugNwfsSBPFrOjMC1yVnUpCwlgdmFYBfZi6DN/SAopOsCh2OSKf1FZlYk2O0a2WpvQHvlGe/cohqu/CC7uPs65VHOEpfLEhaVpB3OkRkt2WfiCZU6X4VJaYggKqHKSK/eBSAdxEGOCfwlFNm4u0S1TJssBKFggCYMhxijkoayAX2PFXtlumWm0mcpRStSi5S+iKBKRrYMYjkIBaUW0Gs9KbwoJXNUkZql4W/EohCf1xtQSEprkkVO4DOMVmWqVIXJUHnKTNTNWVFsQSXCXYtUPGl3Twmk20eDJThAKpaqL6sikHWCXOzIxDS5oASksekVknCi1cbMnzPLUpQ5CaDqaBPBz6+T+fK/3UROtgxApdioUJ6Ih3JJKbRJBDeHlf7qMo0KphCzwbNrf7kT9GlflJ/SIwyN5ulPgJfMHdGDRjldvyb2k7P5WqcH/s8rmJ7oe4XqVxcsJZy1SWGRp77IZuD7PJ5ie6JXC2UlUpGIOzHMirK2Qmbrn8R69/zHxVQRLm18Q0I8faG2Q5Y7MUjCCASMU1ebBzhQNvdmeWR8SQAXRqJoperVnDKbQlIIEsh2xaex8ycsz1xboN0+p2URFwHjCoqUmWPFOIKXu0QlKJaQ+WEnWSDFbsiVItExIKTxRUkqUVEkuwJG8Dk16w5mZwjM1QTJSrA9ZhUSC2ZDlm3692ccNhIRMnEpZbhLBnYNiJJqokVZstdDGjE+Rg9Lo0CzZhG7/H6lHuDFiwyUhIYs7dsJtlq4tZRqJo+okhafZ0RL4PWjQRhzSBToqw/bq2QxwvsJUgTkJxYfHSK6BLu2ti/QrdF8JFIWUKeqei1ShKUmqsiGBB6dh96xTOEHB2dJUSlQXrIoFsBrG/3zhxFoMtKZiTilqNFO7K2E7/7zBiw2W/ArM5pz1gitNhI1/wBRc5gOhVbXkG1U7ksAmHTSykl2WoJSmgADGqqClNXIRolwIFml4JSQHqpTVUduWVTSIlkvVMsLQwLklxmQTTloYjpWguU+DDYlFOjqIdhtdxvAfOBH4QnYopuKA3Ctcu3rOzs9kOC2L3dkU6127i5IWqZMCphAlJxl6pBJ3s/WRDUu32lY0EzR+NagjqCg56oDla2I5TqiojzgsaIjw+nKm2fi3GLGC1H8VVWEVHgbKKLdJSoMRLX3KidfkkpkqBQNJQJBUVrJIIxFRGe8F6aogcC0tb5QYjwSyxfk18sG4VznQO0puv8Av+hC4lrWygcVfuFv1Z5qf90RX7xtIl2K0bVTihI2lTDsAJ6Is/CAJVoKdlJG7723UXAjNr6tCpyjKTQS1LmL5ymCU85gW5x2QG7/ACV0LczgCgkm18UGSElgzEOPf2wxJlvpryOrbvI/b3PLRK01Alwktzi/dmeSPTZ3XE6004rSzBxs7BPAhRc0Hb0w7MtJkzkzJC3KGUlVRmHKSNhDgimsNEXIVz7h7YZJcHlb36mhNGtp5DYoqWWIDVDeKc+gwzYT9IkMS3HyqHMeFTHpahgS+8ONVaR6xj6RIq/h5Vf+amL+BWIRTqX0Hcw+jyvyx+mMEjfbkH0aV+Wn9MYFGS7YLtuTXtez+VqnB/7PJ5ie6JvCv6qW5AdhUtqVELg/9nlcxPdE/hVLBlS3fIGhIPiq1iGZusDE+vd8x8VV50/RJdNEqyUDn/6iqcIJpUEJUFYl0CGIKwFE4dycnOWHFFpnyRgX49EqNJilZZhunKKVOt0sqWvSSVhg5OMhAGInE+EAF8OXTkdhoi+QE7DVUYiUMjIG50T91yFzly5RVh0ipQCRTM4ycqDEQMqjWA1n4STASJSBop0EjeA6uoJIfkiBwRl0VOwkE4hLBzbGA+8EoauzpJG71A2spYKEuUXJ8olLnpy64LeLO6zwdE1YLTgOMPgfTT96WdZI74t1itIUHDP2KB19O3rrmIt90lZK0KwTTQuNFe5Y25V74BItU2yqZaFJQ+xwH1oORB2d0RBLd051Ru8LolErKBhEz6yXTCo+WnUlYLF9bVGsV20WFAC+LJlzEB8C6Y2zDZDcaPs1xYZN6S5qXBD7iz7xqVyGo3wCvpAYqGNwCxCksNzMCnqi0T5VWYrS59jKEpUJyJpGaU1Y+S+Zq+r2wUsFmAlhU5WHGreSS1BTb3D8UckXdhRjl0UBkRQtXCdxrE+8bObRKkmWwZaVkEswb+4rlxbg30RqroMI1zvSOicm2WUhSDNmMojDKFQwAALNVy4fl3Q7Pu9IqSpuU+2GL/sJmKkKBT4Mkl1AZ4ctvimCc2bKU+JeWoJWQ+okgMeSM9//AJHEu3Wg0iJgA2VUvCYBsKcw6FKBz3jv74i2KeqTaZMwhITiwkBOEkL0GqaMS7bt8H+JOXHoYZDiZj9qYYtcyVKIdeKYpTcYoMylKolIU2lUBz2Zw0Yc3TgqpZGu1KMcKrUEoUvxgmWSWIrgWSRy6JEZdd1oAmlUwFImk4in7pJdwNQDkVyB3RfuFFiWLIqUGK+KJYfmqmYRtyaM2RagwyLZRabNqzCMaQbOqJXrd4QuadaQBLQaklQbGeRIz2tAaVLwB1eNqEPTrwfM97xFmrKjQMDr9kSY11UURTGbGykrUVFuuHZiGYbA/aw7jHLFL0+T3eHkjEVnVq5BlE3Oo0nY2xZ3KjpNFDYX6x/ULsCfpFn3z5X+6mGlUJ3g9kSborarL+fK/wBxMW8FkzNqQr6EuX7NK/LT+kRgEfQNzfZpX5af0x8/Rlu2C7Hk37Xs/wBlq1wfZ5PMT3RP4VUlS+QdxiBcH2eTzE90TOGRaRL5B3KhmLAxPr3fMfFVCzn69vKmdoSYp9w8HzMngL0xiVxhIY4E40k/5LwnpEXSfMCQd4U9BnhFSwiHc8wywtZ0UqNVgOQEkktsBxZ7W6CoXnNlH1VU7QG5zw2RScUyytR+6ASNWsJSDlugfwOGKbNWo1LVahzUo9cQrdbTPmYUYhKoQlQALlOZbkJz74IcGiAuaAKaIBObYe4gdsGA27RZx2VvkgYSpX98nLVoZM/Cc6atfQff+5UhDtsSOtR9gPbugfeeZPb3CLrUCE1aVyleNLQTvSDyMc4q06yylWhEtNNLEpyWCU6RzMT7dNKQase7a/s1crAhLPIKlKXnhOkCWxODiS/JA7nWVYBSsVltAE9Skl5a3Bd9YDEA6nryRMsSJiZSNNQZKaYHag/FDNhmylpSpLFOe9wMLENqr18kElWwAbev2QJIQfRWhCxzfS6Qo9nRMmKKUrU6RUlKm3fegHwoRPklKhOLOQogqSxYFOKrnI03xY7rW65p24P+6BvCYAnCoBSSoOkgEHR1gxGJzYqkIvVWStMtxg1YVG+XptPD6/KVtLHsygxwEsC7TaVWic6pco6AWVKBWagpemi2LlKYXNTKCggSUlJSSpY+7Q0Ibm66AvBSz8LZFnkIlpTiWCvwYIQlAMxRAUr2Awe7FscKY2u5ZowcgOptH+EiyJqG8kd64za/jZ2QhKUiaFr40gbcOEFYoouF8muJPCLhbOtBZky0szIJKiK/ePLqaK1NmBm6oHa30rRkcRZq7gp0tSAPFD8leuGHd+v+oYTKWRk3L7IWgEa+ow+UDijC8uqxQSpSmCzrNOyvZCETVDLKPINFdB66Huh1CGSIc0FFtmqUeaXI99RiZcQ+l2Uf8eX+sRElodaU7SQOqCd0WYot9mSpnE1JNQdb5iJ2A2vcVn4gEvtb7c/2aV+Wn9MfPsfQV0D6PL/LT+mPn2M12wXWcmva9n+y1W4D9Hk8xPdDfwi3hglWdCQFKUnEQ+SRiD9JPYYVcH2eVzE90D/hRsycNlmYUk4Cguzs5UOpldcKIAmisDEH/wBh3zHxKp67fMbxB0mCtvtAmWZAlqZCSkLoRiocZL5pCjkOndWDMS1EJdnp2DxdcXSdYwlKEGglJalXLbNr5neYNiYG2UPiXZgAhxk4OLQEuuZmNoeofkFTsAMFrmQRMXiOkSNTUajbmA6oQm3Y1k4QlKAMDPi1DxtTux9zC5T415u7bTXlzYBXXEmzsMmRuqHdA8Mzu0VqkKBQdpemvbA+0Ko5qcgaPyDUOWFSU0dZLbGYHlqYiWy1Ae3IDkGcFE0EOBaBX1Mwg5PkNjv3CvKXObQ9ddkCUgK1VI2nNyNbADpaB65vGTn+7LPWrV77jBZEwJBq5y6Sa90UNNmyrCo/xJQWVygmlVIUxSr8OVFbxl2QVsVqs6xpJloUPGQpICge4jeITY1AMKP2b+gQzwisbDjUUWjWPvDWD1d0NJCCMw3VkU5acp2RuzKlMeKwZh8LdDt0wJv8OpPPT+mO8H5+ILO0IPXihV74caSrxcQ/QWctQPAMhti0WANeqZaraZSFsCFrLBJzACcOI7Sa05ICzMWZIJOdP3eDPCthNlkIWh0qcKBD4SGUDhAPjatggBOmdXvSLo26BWB4IzJpa4fsUsMVno9vvsiKXNBCrZaWZCcqPyP+8FCMvIYOKo51rAZHcNvipM62KbRAHaYjfHHOkByj9xCJsxx77ohKX79sar8HAxtAfVZDcfiHutzvpwRJ8/ff+x64nrToCBUhbpc83lo47gINy7GooxMerr6YxpxlItbeHeCCekKLdMwC0IOx+spYd8GbJOHx2zJYObRjJoWxAaLg7QX6IgXBZccyanCCrCGJ1Op3CfvGgbVrO9NzH6dZ/wA7u5IgQC4+4IeWSmZekr6Du36lHMHdHzzH0Jdh8AjmDuj57gN2wXS8m/a9n+y1G4T9Hlcwd0TuFdgRPs6ULFOLxAtkQpRBGzWOQmB1xH6PK5g7oMXyvwI3Sj3E/vEGmlz+J9e/5j4lYzb5ZlgEF2y8ejbHWYsNgtRNVOp5aSSalywJJPfAK+FUOW3burrgrdpHFjfKT2E/1F2K2CnFup1jmvjrqH7E90GLrBK3ZyS/7V6jFfu7WDrFfZ2RbLDoJxHU1NgGfLtieAiOcvQ+OkGUNRC0hhWp1nk7oqfCO3YAw8Y0HLrPRBS+b+loGskDJvcRRJlsMxZmLyTq1Ochv39OyNCRwqgs5oRex6CUpGrPnFs+Rx622HJtsAUS9EslL5EkZnkA74gWITJimQhSizmlA4LBSshm9TBWy8FlUM9dHJwJ1k7VEbhQA8sVtaVMkL1gnmYRng1JHjTN52J2k7eqde94MgpzWrUMhq6q5635Imix4UskYRsDgnl+8rpaAM5lTwAaJSpRGVWYAjbUly/LDSPyNJUo2Z3AIxcCChChrCJb9So7fE5ijno7o5d0yq+aj/uiNfCnPIUnujNzW3Va+Wjoqz8IACLYwAA4pBIFKlOkeUkO++K0pXXFq+EGSDbT+VLPSxGfQIrK5yEZVOwfvGhFq0BosofZtuNBJnK4sb/329XfEB9evOOzFlRc5mOLzjWw8OQWd1lYmfnHUNuCWtfv79EMx146ge/T/UEP9NyGb6IRG7kOnkJJ6AAO0iLFdV5KASkGniLBAPjKLLBOsYuzqA3aWQSaAuOpYOWf3YcSvCrEDo5KOwEjVntPRGHiG5nke9bsNCNp9ytN2SSmYlTaMyZhFSGCEcaBSpcgPqzoXcBbs/8A2En8895g5ZgsISQDgllSg9VrUUFJJ2aJIwjLM1ZJBXKXt8g7Zqj6qjFEf/L4FUS7D4rfrq+oRzB3R8/R9BWD6pHMHdHz7Ajtgur5N+17P9lpVxnwErmDugpfReQR/wANQ9SBNynwErmDugne58D/AIK/REQufxPrn/MfFZXfIdJ3dFOT32xLsZPFoGZUhIA2mlO+IV9LDM/aO7OIXA20S5UwzFrRiqAhSiC20E0EHmDndzsqXTc0NBur9d9kCZRNOMBNNZAybcXB6oRa72ASagD39vZA+18IZbUAI2Yh2KFR78sDDfNlfEwB/EtTjpc9kF1Qpqz7s2V4WWfaCWGBKta3onUAnxjTcBUwfuvg5IlgcYrjCC+kdF+YKdZMVmdwqkp8VBVyE95TES08L5rPLlJS+SlEqPU7RJkZ6FEuHStSl2yWgUFBkwAA5HYDogDe3DOVKokpK9xxHry7IzubarRPTjmTFFJySCwPQNTxHuqxYlrOpAcnloP3i4QuO6qMrRdIte3CqdOcAnDsJ0W5goemD/BUlVlQWBLzATQEnGQOVg0U+0pCEVd1GlKYQwDbavA1QcnfqfKK8RgxMzK01rvursNijE/MQtbs8wAqGvCkdWKGrxmglVdQ7Cj2xlJlgBy7DrfVywf4O2gS5E46yoBI6H/Z/doAn/jzEy817cFow44SOy1X1Rb4SkEWssojFLBP+KlIodmj3xTSc4svDu1mba1lmTLeWFMWX4Ra3qB5xm3a4q8x3jXwgDYGmtVlzkukIJ04J2WdKuQj072w7Z7FMYKw6JyJpiy8XbnnlDdpQQSKuCxBoQdhEENkDmuAOqqdGWkEjRNIqYdA7z2P7YcumxrmrwIS6iOgBi5J1Rbbk4Jnx5oBIOih6O9CT27h2UvxccLfSOvRxU2wPkdoNOlVy7kK03CigJcjVqD1oDviamzqmMmWhWI+KkV0mplV9/dFltUhKVJs6dIrWkTVlgwUQANzvROyIV32IgTVYik40y3xVDYicmIGFQo2uMeSfOS6qWtE0MZlVpkWxM2fxcpPg0+McILOCEoSAKBJAy1xVLJdxk3lJSS4ClKB2goX3FxvaD93zAhhgVjUoJQUEMaUQUYgSPGoxZ4HT7QPjcopLqVM0lO7pAVopOtD69bUdITAzDV10KLm3utjsX1SeaO6Pn6PoCxHwSeYO6Pn+KjsF1HJv2vZ/K0W5j4CXzB3RG4fXmZUqSgKCeNCn0gCUpCAQCeWH7nPgZfMHdFW+Gc6Nh5s79UqLMNGHyBpXOYx2SV5/wCx8VVbXMSQyCkk0Axgt/i9eQQSuTgqpcsrUlZG3Aa1yG9922BnBizDwkxgTLQpQBFCQNFxscgncDF2t5ClzUaQTMIS+iopV8b4pALgOkZ4Q2iQxpXQklOHdkZV8SfogHDnxbtlntvu/ApQw4WBDENly+9IdXZ5aZdVaZORBZhkx17emLDwoCZtnlzMLEJABUXUoYaFRoCRhz/EBqEUlKMnMHYeXnWZqo7ISRmU1amypGIFRcpSQnfm5YbWaJNst6ZqcIlhARoheKp5UgN1dsC1JyqS2VXYx7C39+9IvoqFBTbReyykISyUIDBk1yALkvshV1zyMQYnExOb010qdQiIlByY8kLEk7H6vfXDPYXNpO1zWm1Y516SVfWIQspoAtsTawPJ7Ii2tVnUCUSgjfQtvy3bYH2Wx5U/fshi0TX0E+IDU+Ud26B48CyOjZ+Fqx2Kc+xQ+K7KlqnTEoQHJ0UA69qlHVrJ2CLlZrrlSlIlzSeLSHUyaqUcgQTR8JJ2AJTCOAMmUhK5qsRmFRQlhLYJSElTYlpcklLnUKazFitCJK1EqTOJ11kh9jjj4AxuJJfkGw8UXhoqbm6UxLRYQoq0yo7UJLbWGNgPfKI/xG7yrEULJ/KQB0jHXqiWLLI83O65P/kR4WOR5mf6ckf/AGYBDq2J70URe6cm2ixkgkTiR4uiim8aWf8AWsAiJaZF3zC6pU4nymAPSUmsSTZZHmbR/wBSR/5MdEizj/StX/Uk/taITTlNtvvSIvQpVgtlhkjDLlTkvnRLnY51wSsV4SlpVxYUAlnUsh66wAKmh6Wo2cACz5CRav8AqSv/ACYds02UgnBItFdqrOoU51piJ11O/wAUgK2UCRdqlzUEaISoLSFO6ilQJWsjMkhn6BkTBGfYAgF+Lwq8YBycRDYi46KZvHZ9qQqipM0//wA27ZadwhtVrSlsEohbaOL4uw1YylE5SlAPkzEs7CsN6RT6IXMkCUhQxMojwqvNy1V4obFKBD62YZqEB7Kk/GZBLDEs4Qc2CTmNuvpHJEq97WEJxrcJSrRQfGmLqTMU+dXbbVWVIr1wWtU23yFKNcRYagBLWWgmOMlpPxVb3AaL6JsZ8GnmDujAY3yyHwaeaO6MDgUrquTftez+VoFznwMvmjugD8LKHRYjrwzh60uDVznwMvmiAnwuzCLPYyC2lMc02DbBOBNTt/3guY/kRbpB7z4qnXFaeJXiYFJBSUkOCk0IVuIcV1GLWq95JKlhS0lUxKmAGpZWUYjmklqMKgZtGdC8JnnOxPshYvSb5zsTybNkbM2FjmcHOtZUb3sbSt8y8JailC5ZVIQjAkfecqDrJAqpiqrZ4dQh1Bsz1sqRkFEaNSz4dnjzOqX5JimC9Zo/1PVQcuiFC+JvnB6Mv+MSOFh94+BI/Kjmk6R3K3p4jAErlAkBWAlCaKC1LYF6hyBhLDCk7YkJXIBSpMhLhQqZcvIrSWYUJwpaozL0BpSU31OGU31UeyOi+p2XG+pL/jDHCxE36Xelmk93croOIAGKUFEIAV4MOSBVVagFgHFA1MzDljRIxKJlpS7OgoABAQQW2AkpU4yw74pHy1O86PQl/wAdwjxvqd53kZKBvocO6HOFjogFw+qbM++HciF+20B5UvP/AFCPuu+gkCgNa9UBlKYQgrA11O/PeYa4wbR1xOWStOKlHGPorTwdvCWiUApYSoLmUJaikSgCNtUq6oKpvWS/1yezveKEFjaOuO8YNo64zXYcON2jRKQKWgovaQP9ZPZ/KFfLEnzyOlv5xnnGDaOuFcYNo64j5K3pKfnir6b4k+dQ/v8AijnytJ1zh1n2xQ+MG0dce40bR1wvJW9JS50rQJd6WXXN9ZQ/aFm+LL50+mr2Rn43QrAdh6jDeSt6SlzpV7N8WXVMPSuY3YIV8vyUMrjEqwg6IKio4lI8pIywazFCwnYeox0IVsPUYXkrOkp+eKl3reKp68SqDJKdSRs5dp/qJfA8/TZHKv8A2lwJMtWw9RgzwOkK+OyThUwKyThNPBLrFzwBGQOgqvUlfRFlPg080d0YNG7WY6CeaO6MJjGXZcnPadn8q8XOfAo5IJTJ2IBJqE5CKJLvWakBKVsBQDCn2Qv5bn+X6qfZCVM3J/EPkc4ObqSePT8FdkpT5I6odCE+SnqEUT5cn+c9VPsjvy9aPOeqj2QrVfm5iOs37/pXwS0eSnqEL4tHkp6hFB+X7R5z1UeyPfL9o856qPZDWUvN3EdZv3/S0AJR5KeqOGVL82j0RFA+cFo856qPZHfnBaPOeqj+MKyn83MR1m/f9LQEoQMkJHQIcCk+SIzv5w2jznqI/jHvnDaPOeqj+MLVLzdn6zfv+looUnyRHcKD9xPVGdfOK0+c9RH8Y7847T5z1EfxhtUvN2frN+/6WjCTL8hHoiHUoT5IjNfnLafO+oj+Md+c9q876iP4wtUvN2frN+/6WmhCPJELShPkjtjL/nRavO+oj+Md+dVr876kv+MLVLzen6zfv+lqQQnyR2woS0+SO2Mr+ddr876kv+Md+dlr896kv+MPql5vT9Zv3/S1YAbO0+2OgD3KvbGUfOy1+e9SX/GO/O22ee9SX/GEl5vYjrN+/wClq+BOztPtjoQnZ2n2xk/zutnnvUl/xjvzvtnnvUl/xhJeb2I6zfv+lrHFp8kR3i0+SOqMm+d9s896kv8AjHvnfbPPepL/AIw6Xm9iOs37/pa3qjB4O/O+2ee9SX/GA+AQy2f4n+OkwmfOQbra+F+73r//2Q=="/>
          <p:cNvSpPr>
            <a:spLocks noChangeAspect="1" noChangeArrowheads="1"/>
          </p:cNvSpPr>
          <p:nvPr/>
        </p:nvSpPr>
        <p:spPr bwMode="auto">
          <a:xfrm>
            <a:off x="155575" y="-2811463"/>
            <a:ext cx="470535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23" y="2069841"/>
            <a:ext cx="4475161" cy="424542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48" y="2892392"/>
            <a:ext cx="4301412" cy="29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739" y="765110"/>
            <a:ext cx="1029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March is a national celebration too. 25</a:t>
            </a:r>
            <a:r>
              <a:rPr lang="en-GB" baseline="30000" dirty="0" smtClean="0"/>
              <a:t>th</a:t>
            </a:r>
            <a:r>
              <a:rPr lang="en-GB" dirty="0" smtClean="0"/>
              <a:t> March 1821 </a:t>
            </a:r>
            <a:r>
              <a:rPr lang="en-GB" dirty="0" err="1" smtClean="0"/>
              <a:t>greeks</a:t>
            </a:r>
            <a:r>
              <a:rPr lang="en-GB" dirty="0" smtClean="0"/>
              <a:t> decided revolution against the Ottomans after 400 years of slavery!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20" y="1771260"/>
            <a:ext cx="7595119" cy="3556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102" y="5617029"/>
            <a:ext cx="1022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That day they swore in the flag and in Madonna that they would fight for freedom. Their slogan was </a:t>
            </a:r>
            <a:r>
              <a:rPr lang="en-GB" b="1" u="sng" dirty="0" smtClean="0"/>
              <a:t>“Freedom or death”!</a:t>
            </a:r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val="8952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127" y="653143"/>
            <a:ext cx="1039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Men used to wear a kind of w</a:t>
            </a:r>
            <a:r>
              <a:rPr lang="en-GB" dirty="0"/>
              <a:t>h</a:t>
            </a:r>
            <a:r>
              <a:rPr lang="en-GB" dirty="0" smtClean="0"/>
              <a:t>ite skirt , a red hat, with a black tuft, a vest, and red wooden shoes with a black tuft. 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84" y="1360326"/>
            <a:ext cx="1847850" cy="247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1094" y="4366727"/>
            <a:ext cx="487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We can see t</a:t>
            </a:r>
            <a:r>
              <a:rPr lang="en-GB" dirty="0" smtClean="0"/>
              <a:t>hat skirt and all the costume today in the </a:t>
            </a:r>
            <a:r>
              <a:rPr lang="en-GB" dirty="0" err="1" smtClean="0"/>
              <a:t>Evzones</a:t>
            </a:r>
            <a:r>
              <a:rPr lang="en-GB" dirty="0" smtClean="0"/>
              <a:t> in front of the Greek Parliament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25" y="3836825"/>
            <a:ext cx="4132197" cy="24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90" y="2505075"/>
            <a:ext cx="7996334" cy="3727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9714" y="858416"/>
            <a:ext cx="9722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color</a:t>
            </a:r>
            <a:r>
              <a:rPr lang="en-GB" dirty="0" smtClean="0"/>
              <a:t> of the skirt –white- </a:t>
            </a:r>
            <a:r>
              <a:rPr lang="en-GB" dirty="0" err="1" smtClean="0"/>
              <a:t>symbplizes</a:t>
            </a:r>
            <a:r>
              <a:rPr lang="en-GB" dirty="0" smtClean="0"/>
              <a:t> the purity of the fight. It has 400 doubles, such as the </a:t>
            </a:r>
            <a:r>
              <a:rPr lang="en-GB" dirty="0" err="1" smtClean="0"/>
              <a:t>the</a:t>
            </a:r>
            <a:r>
              <a:rPr lang="en-GB" dirty="0" smtClean="0"/>
              <a:t> years of slavery. The black tuft that is hanging from the hat symbolizes the tear of Jesus. The black tuft on the </a:t>
            </a:r>
            <a:r>
              <a:rPr lang="en-GB" dirty="0" err="1" smtClean="0"/>
              <a:t>the</a:t>
            </a:r>
            <a:r>
              <a:rPr lang="en-GB" dirty="0" smtClean="0"/>
              <a:t> front of the shoes was a hideout for knives in case of fight body to body.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24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820" y="793102"/>
            <a:ext cx="856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March was celebrated in our school. </a:t>
            </a:r>
            <a:endParaRPr lang="en-GB" dirty="0"/>
          </a:p>
          <a:p>
            <a:r>
              <a:rPr lang="en-GB" dirty="0" smtClean="0"/>
              <a:t>Children draw the heroes of the revolution…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9" y="1819469"/>
            <a:ext cx="2997848" cy="459999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91" y="1819470"/>
            <a:ext cx="2789853" cy="447869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44" y="1007706"/>
            <a:ext cx="5728996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196" y="671804"/>
            <a:ext cx="1004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Children made the flags of that age and they wrote “Freedom or death”!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64" y="1623526"/>
            <a:ext cx="9358604" cy="4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61" y="1203650"/>
            <a:ext cx="7778620" cy="5187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506" y="419877"/>
            <a:ext cx="1122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March some children came to school with the traditional dress! We danced traditional dances, we sang and we learnt a lot about historical events!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39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110" y="541176"/>
            <a:ext cx="1056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Every year all over Greece, in cities and neighbourhoods students soldiers, </a:t>
            </a:r>
            <a:r>
              <a:rPr lang="en-GB" dirty="0" err="1" smtClean="0"/>
              <a:t>etc</a:t>
            </a:r>
            <a:r>
              <a:rPr lang="en-GB" dirty="0" smtClean="0"/>
              <a:t> make parades!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7" y="1399009"/>
            <a:ext cx="2237014" cy="187603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11" y="1576289"/>
            <a:ext cx="2460948" cy="194135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16" y="1576290"/>
            <a:ext cx="4634981" cy="209453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7" y="3670822"/>
            <a:ext cx="3124200" cy="242206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3968134"/>
            <a:ext cx="4739951" cy="24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96</TotalTime>
  <Words>329</Words>
  <Application>Microsoft Office PowerPoint</Application>
  <PresentationFormat>Ευρεία οθόνη</PresentationFormat>
  <Paragraphs>17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Comic Sans MS</vt:lpstr>
      <vt:lpstr>Elephant</vt:lpstr>
      <vt:lpstr>Garamond</vt:lpstr>
      <vt:lpstr>HelloDippyPippi</vt:lpstr>
      <vt:lpstr>Savon</vt:lpstr>
      <vt:lpstr>25 march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march</dc:title>
  <dc:creator>κατερινα</dc:creator>
  <cp:lastModifiedBy>κατερινα</cp:lastModifiedBy>
  <cp:revision>10</cp:revision>
  <dcterms:created xsi:type="dcterms:W3CDTF">2016-04-01T19:08:01Z</dcterms:created>
  <dcterms:modified xsi:type="dcterms:W3CDTF">2016-04-01T20:44:53Z</dcterms:modified>
</cp:coreProperties>
</file>