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1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0DB7D-A527-4A74-A99F-5635DDFCEFF8}" type="datetimeFigureOut">
              <a:rPr lang="nl-NL" smtClean="0"/>
              <a:pPr/>
              <a:t>21-1-2016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728D5-65F4-4E7C-B8AC-2BE2A34308F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185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28D5-65F4-4E7C-B8AC-2BE2A34308F6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F0EA2-3D57-444E-B574-D15C6E9793FB}" type="datetimeFigureOut">
              <a:rPr lang="nl-NL" smtClean="0"/>
              <a:pPr/>
              <a:t>21-1-2016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C7E1-E442-424B-A8A6-751058433A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v1Yba3ZzKAhUFhA8KHQfeB8wQjRwIBw&amp;url=http://www.centrumzijnsorientatie.nl/activiteit/nieuwjaarsbijeenkomst/&amp;bvm=bv.111396085,d.ZWU&amp;psig=AFQjCNEXaLyDCwN_xzl7hhLz3jyILxp2kg&amp;ust=145242890166365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GsOjShKrKAhVGgQ8KHbEADY4QjRwIBw&amp;url=https://pixabay.com/nl/einde-guy-bokeh-licht-kleur-glans-139849/&amp;bvm=bv.111677986,d.ZWU&amp;psig=AFQjCNHvMvWI_qShJ-nXB5RPIhEYWGfR5Q&amp;ust=145288609933695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HldSv85zKAhWFPQ8KHQLqAkIQjRwIBw&amp;url=http://www.dagelijksestandaard.nl/2015/11/tolerantie-voor-vuurwerk-verdwijnt/&amp;bvm=bv.111396085,d.ZWU&amp;psig=AFQjCNHWtP6u4dLATYtb-D7118JDXUAUmQ&amp;ust=145243471315087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nl/url?sa=i&amp;rct=j&amp;q=&amp;esrc=s&amp;source=images&amp;cd=&amp;cad=rja&amp;uact=8&amp;ved=&amp;url=http://fr.yoyowall.com/wallpaper/feux-dartifice-nuit-couleur.html&amp;bvm=bv.111396085,d.ZWU&amp;psig=AFQjCNHWtP6u4dLATYtb-D7118JDXUAUmQ&amp;ust=1452434713150872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nl/url?sa=i&amp;rct=j&amp;q=&amp;esrc=s&amp;source=images&amp;cd=&amp;cad=rja&amp;uact=8&amp;ved=&amp;url=http://www.ah.nl/allerhande/recepten/R-L1383828431893/gourmet-recepten&amp;bvm=bv.111396085,d.ZWU&amp;psig=AFQjCNFAl_tAIAcDYl-uXSWXZWUJOUs71A&amp;ust=14524391884687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source=images&amp;cd=&amp;cad=rja&amp;uact=8&amp;ved=0ahUKEwja48bthp3KAhWBhg8KHWbxBPAQjRwIBw&amp;url=http://boximages.nl/nieuws/bossche-nieuwjaarsduik-2014/&amp;psig=AFQjCNGVZO_SFa1Vjea0MbxfeWAi7IZHpw&amp;ust=1452440017170126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nl/url?sa=i&amp;rct=j&amp;q=&amp;esrc=s&amp;source=images&amp;cd=&amp;cad=rja&amp;uact=8&amp;ved=0ahUKEwiIiNn-hZ3KAhVCHw8KHa9MCvwQjRwIBw&amp;url=https://www.flickr.com/photos/10989519@N06/11726399415&amp;psig=AFQjCNHgThbuboJvTt42NdEU2tuIAFqf1w&amp;ust=145243969455699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a2ca5iJ3KAhUILQ8KHbQIARwQjRwIBw&amp;url=http://kvtjoba.nl/tag/oliebol/&amp;psig=AFQjCNGq_p57YD_nI8srfQmCrAcduL1yJA&amp;ust=145244039103635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dmwboxingclub.com/boxing/table-quiz-southern-bar-dunmanwa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l.dreamstime.com/royalty-vrije-stock-afbeeldingen-tijd-voor-antwoorden-image1788396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3429024"/>
          </a:xfrm>
        </p:spPr>
        <p:txBody>
          <a:bodyPr>
            <a:normAutofit/>
          </a:bodyPr>
          <a:lstStyle/>
          <a:p>
            <a:r>
              <a:rPr lang="nl-NL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  <a:ea typeface="Ebrima" pitchFamily="2" charset="0"/>
                <a:cs typeface="Ebrima" pitchFamily="2" charset="0"/>
              </a:rPr>
              <a:t>Happy New </a:t>
            </a:r>
            <a:r>
              <a:rPr lang="en-AU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  <a:ea typeface="Ebrima" pitchFamily="2" charset="0"/>
                <a:cs typeface="Ebrima" pitchFamily="2" charset="0"/>
              </a:rPr>
              <a:t>Year</a:t>
            </a:r>
            <a:r>
              <a:rPr lang="nl-NL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  <a:ea typeface="Ebrima" pitchFamily="2" charset="0"/>
                <a:cs typeface="Ebrima" pitchFamily="2" charset="0"/>
              </a:rPr>
              <a:t> </a:t>
            </a:r>
            <a:endParaRPr lang="nl-NL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CODE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0166" y="4643446"/>
            <a:ext cx="6400800" cy="1752600"/>
          </a:xfrm>
        </p:spPr>
        <p:txBody>
          <a:bodyPr/>
          <a:lstStyle/>
          <a:p>
            <a:endParaRPr lang="nl-NL" dirty="0"/>
          </a:p>
          <a:p>
            <a:endParaRPr lang="en-AU" dirty="0"/>
          </a:p>
        </p:txBody>
      </p:sp>
      <p:pic>
        <p:nvPicPr>
          <p:cNvPr id="1030" name="Picture 6" descr="https://encrypted-tbn3.gstatic.com/images?q=tbn:ANd9GcSCx-h_pDwxnpr0ZldBMCJWf9rQ7GtUX3ouN8vwZbM4SIcNI0ddu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5266"/>
            <a:ext cx="9144000" cy="3052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 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s://pixabay.com/static/uploads/photo/2013/06/17/10/29/end-139849_64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136" r="277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</a:rPr>
              <a:t>Content </a:t>
            </a:r>
            <a:endParaRPr lang="nl-NL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CODE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24000" dirty="0" smtClean="0">
                <a:latin typeface="AR DECODE" pitchFamily="2" charset="0"/>
              </a:rPr>
              <a:t>How</a:t>
            </a:r>
            <a:r>
              <a:rPr lang="nl-NL" sz="24000" dirty="0" smtClean="0">
                <a:latin typeface="AR DECODE" pitchFamily="2" charset="0"/>
              </a:rPr>
              <a:t> we </a:t>
            </a:r>
            <a:r>
              <a:rPr lang="en-GB" sz="24000" dirty="0" smtClean="0">
                <a:latin typeface="AR DECODE" pitchFamily="2" charset="0"/>
              </a:rPr>
              <a:t>celebrate</a:t>
            </a:r>
            <a:r>
              <a:rPr lang="nl-NL" sz="24000" dirty="0" smtClean="0">
                <a:latin typeface="AR DECODE" pitchFamily="2" charset="0"/>
              </a:rPr>
              <a:t> New </a:t>
            </a:r>
            <a:r>
              <a:rPr lang="en-GB" sz="24000" dirty="0" smtClean="0">
                <a:latin typeface="AR DECODE" pitchFamily="2" charset="0"/>
              </a:rPr>
              <a:t>Year </a:t>
            </a:r>
          </a:p>
          <a:p>
            <a:pPr>
              <a:buNone/>
            </a:pPr>
            <a:r>
              <a:rPr lang="en-GB" sz="24000" dirty="0" smtClean="0">
                <a:latin typeface="AR DECODE" pitchFamily="2" charset="0"/>
              </a:rPr>
              <a:t>Fireworks       </a:t>
            </a:r>
          </a:p>
          <a:p>
            <a:pPr>
              <a:buNone/>
            </a:pPr>
            <a:r>
              <a:rPr lang="en-GB" sz="24000" dirty="0" smtClean="0">
                <a:latin typeface="AR DECODE" pitchFamily="2" charset="0"/>
              </a:rPr>
              <a:t>Food</a:t>
            </a:r>
          </a:p>
          <a:p>
            <a:pPr>
              <a:buNone/>
            </a:pPr>
            <a:r>
              <a:rPr lang="en-GB" sz="24000" dirty="0" smtClean="0">
                <a:latin typeface="AR DECODE" pitchFamily="2" charset="0"/>
              </a:rPr>
              <a:t>New Year’s Dive</a:t>
            </a:r>
          </a:p>
          <a:p>
            <a:pPr>
              <a:buNone/>
            </a:pPr>
            <a:r>
              <a:rPr lang="en-GB" sz="24000" dirty="0" smtClean="0">
                <a:latin typeface="AR DECODE" pitchFamily="2" charset="0"/>
              </a:rPr>
              <a:t>Donut /oliebol  </a:t>
            </a:r>
          </a:p>
          <a:p>
            <a:pPr>
              <a:buNone/>
            </a:pPr>
            <a:r>
              <a:rPr lang="en-GB" sz="24000" dirty="0" smtClean="0">
                <a:latin typeface="AR DECODE" pitchFamily="2" charset="0"/>
              </a:rPr>
              <a:t>Quiz </a:t>
            </a:r>
          </a:p>
          <a:p>
            <a:pPr>
              <a:buNone/>
            </a:pPr>
            <a:endParaRPr lang="en-GB" sz="6000" b="1" dirty="0" smtClean="0">
              <a:latin typeface="AR DECODE" pitchFamily="2" charset="0"/>
            </a:endParaRPr>
          </a:p>
          <a:p>
            <a:pPr>
              <a:buNone/>
            </a:pPr>
            <a:endParaRPr lang="nl-NL" sz="6000" dirty="0" smtClean="0">
              <a:latin typeface="AR DECODE" pitchFamily="2" charset="0"/>
            </a:endParaRPr>
          </a:p>
          <a:p>
            <a:pPr indent="0">
              <a:buNone/>
            </a:pPr>
            <a:endParaRPr lang="nl-NL" sz="6000" dirty="0">
              <a:latin typeface="AR DECODE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417638"/>
          </a:xfrm>
        </p:spPr>
        <p:txBody>
          <a:bodyPr>
            <a:noAutofit/>
          </a:bodyPr>
          <a:lstStyle/>
          <a:p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</a:rPr>
              <a:t>How we</a:t>
            </a:r>
            <a:r>
              <a:rPr lang="nl-N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</a:rPr>
              <a:t> </a:t>
            </a:r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</a:rPr>
              <a:t>celebrate New Year </a:t>
            </a:r>
            <a:endParaRPr lang="nl-N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CODE" pitchFamily="2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500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6000" dirty="0" smtClean="0">
                <a:latin typeface="AR DECODE" pitchFamily="2" charset="0"/>
              </a:rPr>
              <a:t>At 12 o'clock, we give each other a kiss.</a:t>
            </a:r>
          </a:p>
          <a:p>
            <a:pPr>
              <a:buNone/>
            </a:pPr>
            <a:r>
              <a:rPr lang="en-GB" sz="6000" dirty="0" smtClean="0">
                <a:latin typeface="AR DECODE" pitchFamily="2" charset="0"/>
              </a:rPr>
              <a:t>Hugging each other.</a:t>
            </a:r>
          </a:p>
          <a:p>
            <a:pPr>
              <a:buNone/>
            </a:pPr>
            <a:r>
              <a:rPr lang="en-GB" sz="6000" dirty="0" smtClean="0">
                <a:latin typeface="AR DECODE" pitchFamily="2" charset="0"/>
              </a:rPr>
              <a:t>Lighting fireworks.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</a:rPr>
              <a:t>Firework </a:t>
            </a:r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CODE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5400" dirty="0" smtClean="0">
                <a:latin typeface="AR DECODE" pitchFamily="2" charset="0"/>
              </a:rPr>
              <a:t> Firework shooting and gives very beautiful colors.</a:t>
            </a:r>
          </a:p>
          <a:p>
            <a:pPr>
              <a:buNone/>
            </a:pPr>
            <a:r>
              <a:rPr lang="en-GB" sz="5400" dirty="0" smtClean="0">
                <a:latin typeface="AR DECODE" pitchFamily="2" charset="0"/>
              </a:rPr>
              <a:t>You need a pair of glasses for safety.</a:t>
            </a:r>
          </a:p>
          <a:p>
            <a:pPr>
              <a:buNone/>
            </a:pPr>
            <a:r>
              <a:rPr lang="en-GB" sz="5400" dirty="0" smtClean="0">
                <a:latin typeface="AR DECODE" pitchFamily="2" charset="0"/>
              </a:rPr>
              <a:t> You start firework at 12 o’clock.</a:t>
            </a:r>
          </a:p>
          <a:p>
            <a:pPr>
              <a:buNone/>
            </a:pPr>
            <a:r>
              <a:rPr lang="nl-NL" sz="5100" dirty="0" smtClean="0">
                <a:latin typeface="AR DECODE" pitchFamily="2" charset="0"/>
              </a:rPr>
              <a:t> </a:t>
            </a:r>
            <a:endParaRPr lang="en-GB" sz="5100" dirty="0">
              <a:latin typeface="AR DECODE" pitchFamily="2" charset="0"/>
            </a:endParaRPr>
          </a:p>
        </p:txBody>
      </p:sp>
      <p:sp>
        <p:nvSpPr>
          <p:cNvPr id="6146" name="AutoShape 2" descr="Afbeeldingsresultaat voor vuurwer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150" name="Picture 6" descr="http://cdn-02.dagelijksestandaard.nl/wp-content/uploads/2015/11/vuurwer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20696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s://encrypted-tbn1.gstatic.com/images?q=tbn:ANd9GcTBTHjF3cNUh4hN-TELFIA58sIU0hRE9EVGRKniFKa39-_f4FQ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206541"/>
            <a:ext cx="2643174" cy="165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4" name="AutoShape 10" descr="Afbeeldingsresultaat voor veiligheidsbril vuurwer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156" name="AutoShape 12" descr="Afbeeldingsresultaat voor veiligheidsbril vuurwer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158" name="AutoShape 14" descr="Afbeeldingsresultaat voor veiligheidsbril vuurwer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Autofit/>
          </a:bodyPr>
          <a:lstStyle/>
          <a:p>
            <a:r>
              <a:rPr lang="en-GB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</a:rPr>
              <a:t>Food</a:t>
            </a:r>
            <a:r>
              <a:rPr lang="en-GB" sz="9600" dirty="0" smtClean="0">
                <a:latin typeface="AR DECODE" pitchFamily="2" charset="0"/>
              </a:rPr>
              <a:t> </a:t>
            </a:r>
            <a:endParaRPr lang="en-GB" sz="9600" dirty="0">
              <a:latin typeface="AR DECODE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5400" dirty="0" smtClean="0">
                <a:latin typeface="AR DECODE" pitchFamily="2" charset="0"/>
              </a:rPr>
              <a:t>We eat turkey,</a:t>
            </a:r>
          </a:p>
          <a:p>
            <a:pPr>
              <a:buNone/>
            </a:pPr>
            <a:r>
              <a:rPr lang="en-GB" sz="5400" dirty="0" smtClean="0">
                <a:latin typeface="AR DECODE" pitchFamily="2" charset="0"/>
              </a:rPr>
              <a:t>We gourmet, </a:t>
            </a:r>
          </a:p>
          <a:p>
            <a:pPr>
              <a:buNone/>
            </a:pPr>
            <a:r>
              <a:rPr lang="en-GB" sz="6000" dirty="0">
                <a:latin typeface="AR DECODE" pitchFamily="2" charset="0"/>
              </a:rPr>
              <a:t>A</a:t>
            </a:r>
            <a:r>
              <a:rPr lang="en-GB" sz="6000" dirty="0" smtClean="0">
                <a:latin typeface="AR DECODE" pitchFamily="2" charset="0"/>
              </a:rPr>
              <a:t>nd drink champagne.</a:t>
            </a:r>
            <a:endParaRPr lang="en-GB" sz="6000" dirty="0">
              <a:latin typeface="AR DECODE" pitchFamily="2" charset="0"/>
            </a:endParaRPr>
          </a:p>
        </p:txBody>
      </p:sp>
      <p:pic>
        <p:nvPicPr>
          <p:cNvPr id="5122" name="Picture 2" descr="Afbeeldingsresultaat voor kalko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074"/>
            <a:ext cx="3357554" cy="251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ah.nl.kpnis.nl/static/recepten/img_003202_445x297_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5375" y="0"/>
            <a:ext cx="42386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itchFamily="2" charset="0"/>
              </a:rPr>
              <a:t>  New Year’s dive </a:t>
            </a:r>
            <a:endParaRPr lang="nl-NL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CODE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atin typeface="AR DECODE" pitchFamily="2" charset="0"/>
              </a:rPr>
              <a:t>A </a:t>
            </a:r>
            <a:r>
              <a:rPr lang="en-US" sz="6000" dirty="0">
                <a:latin typeface="AR DECODE" pitchFamily="2" charset="0"/>
              </a:rPr>
              <a:t>New Year's Dive </a:t>
            </a:r>
            <a:r>
              <a:rPr lang="en-US" sz="6000" dirty="0" smtClean="0">
                <a:latin typeface="AR DECODE" pitchFamily="2" charset="0"/>
              </a:rPr>
              <a:t>is a Dive you </a:t>
            </a:r>
            <a:r>
              <a:rPr lang="en-US" sz="6000" dirty="0">
                <a:latin typeface="AR DECODE" pitchFamily="2" charset="0"/>
              </a:rPr>
              <a:t>do in the </a:t>
            </a:r>
            <a:r>
              <a:rPr lang="en-US" sz="6000" dirty="0" smtClean="0">
                <a:latin typeface="AR DECODE" pitchFamily="2" charset="0"/>
              </a:rPr>
              <a:t>winter in very cold , icy water</a:t>
            </a:r>
            <a:r>
              <a:rPr lang="en-US" sz="5400" dirty="0" smtClean="0">
                <a:latin typeface="AR DECODE" pitchFamily="2" charset="0"/>
              </a:rPr>
              <a:t>. </a:t>
            </a:r>
            <a:endParaRPr lang="en-GB" sz="5400" dirty="0">
              <a:latin typeface="AR DECODE" pitchFamily="2" charset="0"/>
            </a:endParaRPr>
          </a:p>
        </p:txBody>
      </p:sp>
      <p:pic>
        <p:nvPicPr>
          <p:cNvPr id="4098" name="Picture 2" descr="https://c2.staticflickr.com/4/3677/11726399415_a063cf04aa_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9316" y="4214818"/>
            <a:ext cx="395468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boximages.nl/wp-content/uploads/2014/02/nieuwjaarsduik-000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28794" cy="128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800" dirty="0" smtClean="0">
                <a:latin typeface="AR DECODE" pitchFamily="2" charset="0"/>
              </a:rPr>
              <a:t>“Oliebol  “</a:t>
            </a:r>
            <a:endParaRPr lang="nl-NL" sz="8800" dirty="0">
              <a:latin typeface="AR DECODE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latin typeface="AR DECODE" pitchFamily="2" charset="0"/>
              </a:rPr>
              <a:t>The oliebol is </a:t>
            </a:r>
            <a:r>
              <a:rPr lang="en-US" sz="5400" dirty="0">
                <a:latin typeface="AR DECODE" pitchFamily="2" charset="0"/>
              </a:rPr>
              <a:t>a donut with no hole in it, and there are raisins in it, we eat it </a:t>
            </a:r>
            <a:r>
              <a:rPr lang="en-US" sz="5400" dirty="0" smtClean="0">
                <a:latin typeface="AR DECODE" pitchFamily="2" charset="0"/>
              </a:rPr>
              <a:t>mostly </a:t>
            </a:r>
            <a:r>
              <a:rPr lang="en-US" sz="5400" dirty="0">
                <a:latin typeface="AR DECODE" pitchFamily="2" charset="0"/>
              </a:rPr>
              <a:t>at New </a:t>
            </a:r>
            <a:r>
              <a:rPr lang="en-US" sz="5400" dirty="0" smtClean="0">
                <a:latin typeface="AR DECODE" pitchFamily="2" charset="0"/>
              </a:rPr>
              <a:t>Year.</a:t>
            </a:r>
            <a:endParaRPr lang="en-GB" sz="5400" dirty="0">
              <a:latin typeface="AR DECODE" pitchFamily="2" charset="0"/>
            </a:endParaRPr>
          </a:p>
        </p:txBody>
      </p:sp>
      <p:sp>
        <p:nvSpPr>
          <p:cNvPr id="20482" name="AutoShape 2" descr="Afbeeldingsresultaat voor olie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484" name="AutoShape 4" descr="Afbeeldingsresultaat voor oliebo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486" name="Picture 6" descr="http://kvtjoba.nl/wp-content/uploads/2014/12/oliebo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905630"/>
            <a:ext cx="4500562" cy="295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800" dirty="0" smtClean="0">
                <a:latin typeface="AR DECODE" pitchFamily="2" charset="0"/>
              </a:rPr>
              <a:t>Quiz </a:t>
            </a:r>
            <a:endParaRPr lang="nl-NL" sz="8800" dirty="0">
              <a:latin typeface="AR DECODE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0719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latin typeface="AR DECODE" pitchFamily="2" charset="0"/>
              </a:rPr>
              <a:t>What does protect your eyes </a:t>
            </a:r>
            <a:r>
              <a:rPr lang="en-US" sz="4400" dirty="0" smtClean="0">
                <a:latin typeface="AR DECODE" pitchFamily="2" charset="0"/>
              </a:rPr>
              <a:t>against </a:t>
            </a:r>
            <a:r>
              <a:rPr lang="en-US" sz="4400" dirty="0" smtClean="0">
                <a:latin typeface="AR DECODE" pitchFamily="2" charset="0"/>
              </a:rPr>
              <a:t>firework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latin typeface="AR DECODE" pitchFamily="2" charset="0"/>
              </a:rPr>
              <a:t>At what </a:t>
            </a:r>
            <a:r>
              <a:rPr lang="en-US" sz="4400" dirty="0">
                <a:latin typeface="AR DECODE" pitchFamily="2" charset="0"/>
              </a:rPr>
              <a:t>time we </a:t>
            </a:r>
            <a:r>
              <a:rPr lang="en-US" sz="4400" dirty="0" smtClean="0">
                <a:latin typeface="AR DECODE" pitchFamily="2" charset="0"/>
              </a:rPr>
              <a:t>light fireworks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latin typeface="AR DECODE" pitchFamily="2" charset="0"/>
              </a:rPr>
              <a:t> It </a:t>
            </a:r>
            <a:r>
              <a:rPr lang="en-US" sz="4400" dirty="0">
                <a:latin typeface="AR DECODE" pitchFamily="2" charset="0"/>
              </a:rPr>
              <a:t>is not just a donut </a:t>
            </a:r>
            <a:r>
              <a:rPr lang="en-US" sz="4400" dirty="0" smtClean="0">
                <a:latin typeface="AR DECODE" pitchFamily="2" charset="0"/>
              </a:rPr>
              <a:t> but a ....?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latin typeface="AR DECODE" pitchFamily="2" charset="0"/>
              </a:rPr>
              <a:t>W</a:t>
            </a:r>
            <a:r>
              <a:rPr lang="en-US" sz="4400" dirty="0" smtClean="0">
                <a:latin typeface="AR DECODE" pitchFamily="2" charset="0"/>
              </a:rPr>
              <a:t>hat do we </a:t>
            </a:r>
            <a:r>
              <a:rPr lang="en-US" sz="4400" dirty="0">
                <a:latin typeface="AR DECODE" pitchFamily="2" charset="0"/>
              </a:rPr>
              <a:t>eat at Christmas and New </a:t>
            </a:r>
            <a:r>
              <a:rPr lang="en-US" sz="4400" dirty="0" smtClean="0">
                <a:latin typeface="AR DECODE" pitchFamily="2" charset="0"/>
              </a:rPr>
              <a:t>Year ? </a:t>
            </a:r>
          </a:p>
        </p:txBody>
      </p:sp>
      <p:pic>
        <p:nvPicPr>
          <p:cNvPr id="19458" name="Picture 2" descr="Afbeeldingsresultaat voor Qu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5" y="0"/>
            <a:ext cx="2643175" cy="168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dmwboxingclub.com/wp-content/uploads/2015/11/quiz-night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1984"/>
            <a:ext cx="3245794" cy="2286016"/>
          </a:xfrm>
          <a:prstGeom prst="rect">
            <a:avLst/>
          </a:prstGeom>
          <a:noFill/>
        </p:spPr>
      </p:pic>
      <p:sp>
        <p:nvSpPr>
          <p:cNvPr id="7" name="Ovaal 6"/>
          <p:cNvSpPr/>
          <p:nvPr/>
        </p:nvSpPr>
        <p:spPr>
          <a:xfrm>
            <a:off x="5143504" y="5643578"/>
            <a:ext cx="3786214" cy="10572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/>
        </p:nvSpPr>
        <p:spPr>
          <a:xfrm>
            <a:off x="5500694" y="6027003"/>
            <a:ext cx="364330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AR DECODE" pitchFamily="2" charset="0"/>
              </a:rPr>
              <a:t>Answers</a:t>
            </a:r>
            <a:r>
              <a:rPr lang="nl-NL" sz="4800" dirty="0" smtClean="0">
                <a:latin typeface="AR DECODE" pitchFamily="2" charset="0"/>
              </a:rPr>
              <a:t> </a:t>
            </a:r>
            <a:r>
              <a:rPr lang="en-GB" sz="4800" dirty="0" smtClean="0">
                <a:latin typeface="AR DECODE" pitchFamily="2" charset="0"/>
              </a:rPr>
              <a:t>next page</a:t>
            </a:r>
            <a:endParaRPr lang="en-GB" sz="4800" dirty="0">
              <a:latin typeface="AR DECODE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beeldingsresultaat voor sneeuw achtergr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dirty="0" smtClean="0">
                <a:latin typeface="AR DECODE" pitchFamily="2" charset="0"/>
              </a:rPr>
              <a:t>Quiz answers</a:t>
            </a:r>
            <a:endParaRPr lang="en-GB" sz="7200" dirty="0">
              <a:latin typeface="AR DECODE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5400" dirty="0" smtClean="0">
                <a:latin typeface="AR DECODE" pitchFamily="2" charset="0"/>
              </a:rPr>
              <a:t>Safety glasses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5400" dirty="0" smtClean="0">
                <a:latin typeface="AR DECODE" pitchFamily="2" charset="0"/>
              </a:rPr>
              <a:t>12 o'clock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5400" dirty="0" smtClean="0">
                <a:latin typeface="AR DECODE" pitchFamily="2" charset="0"/>
              </a:rPr>
              <a:t> Oliebol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5400" dirty="0" smtClean="0">
                <a:latin typeface="AR DECODE" pitchFamily="2" charset="0"/>
              </a:rPr>
              <a:t>Gourmet </a:t>
            </a:r>
          </a:p>
          <a:p>
            <a:pPr marL="514350" indent="-514350">
              <a:buFont typeface="+mj-lt"/>
              <a:buAutoNum type="arabicPeriod"/>
            </a:pPr>
            <a:endParaRPr lang="en-GB" sz="4400" dirty="0">
              <a:latin typeface="AR DECODE" pitchFamily="2" charset="0"/>
            </a:endParaRPr>
          </a:p>
        </p:txBody>
      </p:sp>
      <p:pic>
        <p:nvPicPr>
          <p:cNvPr id="2050" name="Picture 2" descr="http://thumbs.dreamstime.com/z/tijd-voor-antwoorden-1788396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3191" b="9547"/>
          <a:stretch>
            <a:fillRect/>
          </a:stretch>
        </p:blipFill>
        <p:spPr bwMode="auto">
          <a:xfrm>
            <a:off x="4514850" y="3929042"/>
            <a:ext cx="462915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184</Words>
  <Application>Microsoft Office PowerPoint</Application>
  <PresentationFormat>Diavoorstelling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Happy New Year </vt:lpstr>
      <vt:lpstr>Content </vt:lpstr>
      <vt:lpstr>How we celebrate New Year </vt:lpstr>
      <vt:lpstr>Firework </vt:lpstr>
      <vt:lpstr>Food </vt:lpstr>
      <vt:lpstr>  New Year’s dive </vt:lpstr>
      <vt:lpstr>“Oliebol  “</vt:lpstr>
      <vt:lpstr>Quiz </vt:lpstr>
      <vt:lpstr>Quiz answers</vt:lpstr>
      <vt:lpstr>The end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</dc:title>
  <dc:creator>Gebruiker</dc:creator>
  <cp:lastModifiedBy>Huub</cp:lastModifiedBy>
  <cp:revision>11</cp:revision>
  <dcterms:created xsi:type="dcterms:W3CDTF">2016-01-09T12:18:31Z</dcterms:created>
  <dcterms:modified xsi:type="dcterms:W3CDTF">2016-01-21T16:57:40Z</dcterms:modified>
</cp:coreProperties>
</file>