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7" r:id="rId7"/>
    <p:sldId id="277" r:id="rId8"/>
    <p:sldId id="270" r:id="rId9"/>
    <p:sldId id="269" r:id="rId10"/>
    <p:sldId id="271" r:id="rId11"/>
    <p:sldId id="273" r:id="rId12"/>
    <p:sldId id="278" r:id="rId13"/>
    <p:sldId id="279" r:id="rId14"/>
    <p:sldId id="281" r:id="rId15"/>
    <p:sldId id="282" r:id="rId16"/>
    <p:sldId id="268" r:id="rId17"/>
    <p:sldId id="286" r:id="rId18"/>
    <p:sldId id="288" r:id="rId19"/>
    <p:sldId id="291" r:id="rId20"/>
    <p:sldId id="289" r:id="rId21"/>
    <p:sldId id="290" r:id="rId22"/>
    <p:sldId id="287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F13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>
        <p:scale>
          <a:sx n="93" d="100"/>
          <a:sy n="93" d="100"/>
        </p:scale>
        <p:origin x="-22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9320D-C179-4665-82D2-F88E2204986F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3FB30-6F76-4615-B5D8-55010912DC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35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30-6F76-4615-B5D8-55010912DCF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82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12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69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8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21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46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36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91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73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50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06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52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1F10A-1E06-46F3-AF33-794BD20DE563}" type="datetimeFigureOut">
              <a:rPr lang="nl-NL" smtClean="0"/>
              <a:t>15-12-2015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2E2B-B692-4E9C-AC97-D7E300405A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12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971600" y="1196752"/>
            <a:ext cx="7200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500" dirty="0" smtClean="0">
                <a:solidFill>
                  <a:srgbClr val="FFFF00"/>
                </a:solidFill>
              </a:rPr>
              <a:t>Sint Nicolas</a:t>
            </a:r>
            <a:endParaRPr lang="nl-NL" sz="11500" dirty="0">
              <a:solidFill>
                <a:srgbClr val="FFFF00"/>
              </a:solidFill>
            </a:endParaRPr>
          </a:p>
        </p:txBody>
      </p:sp>
      <p:cxnSp>
        <p:nvCxnSpPr>
          <p:cNvPr id="21" name="Rechte verbindingslijn met pijl 20"/>
          <p:cNvCxnSpPr/>
          <p:nvPr/>
        </p:nvCxnSpPr>
        <p:spPr>
          <a:xfrm>
            <a:off x="4445108" y="2708920"/>
            <a:ext cx="0" cy="12432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1607919" y="3467278"/>
            <a:ext cx="0" cy="9698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hoek 23"/>
          <p:cNvSpPr/>
          <p:nvPr/>
        </p:nvSpPr>
        <p:spPr>
          <a:xfrm>
            <a:off x="779827" y="2748062"/>
            <a:ext cx="1656184" cy="7471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rgbClr val="FFFF00"/>
                </a:solidFill>
              </a:rPr>
              <a:t>Black Pete</a:t>
            </a:r>
            <a:endParaRPr lang="nl-NL" sz="2400" dirty="0">
              <a:solidFill>
                <a:srgbClr val="FFFF00"/>
              </a:solidFill>
            </a:endParaRPr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7308304" y="3284984"/>
            <a:ext cx="0" cy="12961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/>
          <p:cNvSpPr/>
          <p:nvPr/>
        </p:nvSpPr>
        <p:spPr>
          <a:xfrm>
            <a:off x="6199637" y="2701478"/>
            <a:ext cx="2556284" cy="10742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 smtClean="0">
                <a:solidFill>
                  <a:srgbClr val="FFFF00"/>
                </a:solidFill>
              </a:rPr>
              <a:t>Amerigo</a:t>
            </a:r>
            <a:r>
              <a:rPr lang="nl-NL" sz="24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nl-NL" sz="2400" dirty="0" smtClean="0">
                <a:solidFill>
                  <a:srgbClr val="FFFF00"/>
                </a:solidFill>
              </a:rPr>
              <a:t>Horse of St. Nicolas</a:t>
            </a:r>
            <a:endParaRPr lang="nl-NL" sz="2400" dirty="0">
              <a:solidFill>
                <a:srgbClr val="FFFF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4" y="4534422"/>
            <a:ext cx="2334970" cy="182895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63" y="4076542"/>
            <a:ext cx="2103302" cy="25641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98" y="4581128"/>
            <a:ext cx="243861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659275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8" y="1052736"/>
            <a:ext cx="658050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89552"/>
            <a:ext cx="4896544" cy="50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29" y="3254431"/>
            <a:ext cx="3514725" cy="24384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2" name="Rechthoek 1"/>
          <p:cNvSpPr/>
          <p:nvPr/>
        </p:nvSpPr>
        <p:spPr>
          <a:xfrm>
            <a:off x="524555" y="332656"/>
            <a:ext cx="8141075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Now </a:t>
            </a:r>
            <a:r>
              <a:rPr lang="en-US" sz="6000" dirty="0" smtClean="0">
                <a:solidFill>
                  <a:srgbClr val="FFFF00"/>
                </a:solidFill>
              </a:rPr>
              <a:t>here are coming</a:t>
            </a:r>
          </a:p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>
                <a:solidFill>
                  <a:srgbClr val="FFFF00"/>
                </a:solidFill>
              </a:rPr>
              <a:t>photos from the Internet</a:t>
            </a:r>
            <a:endParaRPr lang="nl-NL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8" y="1565253"/>
            <a:ext cx="7219599" cy="36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63321"/>
            <a:ext cx="7003463" cy="354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67544" y="18864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Here's a Black </a:t>
            </a:r>
            <a:r>
              <a:rPr lang="en-US" sz="3200" dirty="0" smtClean="0">
                <a:solidFill>
                  <a:srgbClr val="FFFF00"/>
                </a:solidFill>
              </a:rPr>
              <a:t>Pete </a:t>
            </a:r>
            <a:r>
              <a:rPr lang="en-US" sz="3200" dirty="0">
                <a:solidFill>
                  <a:srgbClr val="FFFF00"/>
                </a:solidFill>
              </a:rPr>
              <a:t>that fills the shoes of the </a:t>
            </a:r>
            <a:r>
              <a:rPr lang="en-US" sz="3200" dirty="0" smtClean="0">
                <a:solidFill>
                  <a:srgbClr val="FFFF00"/>
                </a:solidFill>
              </a:rPr>
              <a:t>children.</a:t>
            </a:r>
            <a:endParaRPr lang="nl-NL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760640" cy="383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262688" y="21999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Here you see the candy </a:t>
            </a:r>
            <a:r>
              <a:rPr lang="en-US" sz="4400" dirty="0" err="1">
                <a:solidFill>
                  <a:srgbClr val="FFFF00"/>
                </a:solidFill>
              </a:rPr>
              <a:t>Sinterklaas</a:t>
            </a:r>
            <a:endParaRPr lang="nl-NL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796136" cy="38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76" y="-15240"/>
            <a:ext cx="7527834" cy="687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07932" y="12574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This is the </a:t>
            </a:r>
            <a:r>
              <a:rPr lang="en-US" sz="4000" err="1" smtClean="0">
                <a:solidFill>
                  <a:srgbClr val="FFFF00"/>
                </a:solidFill>
              </a:rPr>
              <a:t>roe</a:t>
            </a:r>
            <a:r>
              <a:rPr lang="en-US" sz="4000" smtClean="0">
                <a:solidFill>
                  <a:srgbClr val="FFFF00"/>
                </a:solidFill>
              </a:rPr>
              <a:t>. if </a:t>
            </a:r>
            <a:r>
              <a:rPr lang="en-US" sz="4000" dirty="0">
                <a:solidFill>
                  <a:srgbClr val="FFFF00"/>
                </a:solidFill>
              </a:rPr>
              <a:t>you've been bad, you get a roe</a:t>
            </a:r>
            <a:endParaRPr lang="nl-NL" sz="4000" dirty="0">
              <a:solidFill>
                <a:srgbClr val="FFFF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43" y="2122443"/>
            <a:ext cx="2613114" cy="26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45421" y="0"/>
            <a:ext cx="64807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Gingerbread nuts recipe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Ingredients: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250g self-raising flour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125g soft brown sugar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100g butter or margarine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50 ml of milk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1.5 tablespoon </a:t>
            </a:r>
            <a:r>
              <a:rPr lang="en-US" sz="2000" dirty="0" err="1" smtClean="0">
                <a:solidFill>
                  <a:srgbClr val="FFFF00"/>
                </a:solidFill>
              </a:rPr>
              <a:t>speculaaskruiden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Preparation: 30min&gt; Preparation: 15min&gt; Ready in: 45 minutes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Preheat oven to 170 ° C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Mix the butter in a mixing bowl soft.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Knead with your hands or with the mixer (dough hook) flour, sugar, spices, salt and milk into the butter until well blended. The last part goes best with your hands.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Form small balls of dough and place them on a baking tray lined with baking paper. Press the balls a little bit, so that they take the shape of gingerbread.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Bake the gingerbread cookies for about 15 minutes in the preheated oven.</a:t>
            </a:r>
            <a:endParaRPr lang="nl-NL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54" y="1019150"/>
            <a:ext cx="71723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7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18008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64" y="656570"/>
            <a:ext cx="3673469" cy="554486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241178" y="4355812"/>
            <a:ext cx="2325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err="1">
                <a:solidFill>
                  <a:srgbClr val="FFFF00"/>
                </a:solidFill>
              </a:rPr>
              <a:t>grandfather</a:t>
            </a:r>
            <a:r>
              <a:rPr lang="nl-NL" sz="2800" dirty="0">
                <a:solidFill>
                  <a:srgbClr val="FFFF00"/>
                </a:solidFill>
              </a:rPr>
              <a:t> </a:t>
            </a:r>
            <a:r>
              <a:rPr lang="nl-NL" sz="2800" dirty="0" err="1">
                <a:solidFill>
                  <a:srgbClr val="FFFF00"/>
                </a:solidFill>
              </a:rPr>
              <a:t>pete</a:t>
            </a:r>
            <a:endParaRPr lang="nl-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11560" y="404664"/>
            <a:ext cx="8136904" cy="6048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FF0000"/>
                </a:solidFill>
              </a:rPr>
              <a:t>Made </a:t>
            </a:r>
            <a:r>
              <a:rPr lang="nl-NL" sz="4000" dirty="0" err="1" smtClean="0">
                <a:solidFill>
                  <a:srgbClr val="FF0000"/>
                </a:solidFill>
              </a:rPr>
              <a:t>by</a:t>
            </a:r>
            <a:r>
              <a:rPr lang="nl-NL" sz="4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nl-NL" sz="4000" dirty="0" smtClean="0">
                <a:solidFill>
                  <a:srgbClr val="FF0000"/>
                </a:solidFill>
              </a:rPr>
              <a:t>Kim Michiels</a:t>
            </a:r>
          </a:p>
          <a:p>
            <a:pPr algn="ctr"/>
            <a:r>
              <a:rPr lang="nl-NL" sz="4000" dirty="0" smtClean="0">
                <a:solidFill>
                  <a:srgbClr val="FF0000"/>
                </a:solidFill>
              </a:rPr>
              <a:t>Nena de Kievit</a:t>
            </a:r>
            <a:endParaRPr lang="nl-NL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866" y="521790"/>
            <a:ext cx="87966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Here are pictures of </a:t>
            </a:r>
            <a:r>
              <a:rPr lang="en-US" sz="9600" dirty="0" err="1" smtClean="0">
                <a:solidFill>
                  <a:srgbClr val="FFFF00"/>
                </a:solidFill>
              </a:rPr>
              <a:t>Sint</a:t>
            </a:r>
            <a:r>
              <a:rPr lang="en-US" sz="9600" dirty="0" smtClean="0">
                <a:solidFill>
                  <a:srgbClr val="FFFF00"/>
                </a:solidFill>
              </a:rPr>
              <a:t> Nicolas </a:t>
            </a:r>
            <a:r>
              <a:rPr lang="en-US" sz="9600" dirty="0">
                <a:solidFill>
                  <a:srgbClr val="FFFF00"/>
                </a:solidFill>
              </a:rPr>
              <a:t>entry </a:t>
            </a:r>
            <a:r>
              <a:rPr lang="en-US" sz="9600" dirty="0" err="1" smtClean="0">
                <a:solidFill>
                  <a:srgbClr val="FFFF00"/>
                </a:solidFill>
              </a:rPr>
              <a:t>Boxmeer</a:t>
            </a:r>
            <a:endParaRPr lang="nl-NL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32145" y="836712"/>
            <a:ext cx="4200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</a:rPr>
              <a:t>at 2 pm </a:t>
            </a:r>
            <a:r>
              <a:rPr lang="en-US" sz="3200" dirty="0" err="1" smtClean="0">
                <a:solidFill>
                  <a:srgbClr val="00FF00"/>
                </a:solidFill>
              </a:rPr>
              <a:t>Sint</a:t>
            </a:r>
            <a:r>
              <a:rPr lang="en-US" sz="3200" dirty="0" smtClean="0">
                <a:solidFill>
                  <a:srgbClr val="00FF00"/>
                </a:solidFill>
              </a:rPr>
              <a:t> </a:t>
            </a:r>
            <a:r>
              <a:rPr lang="en-US" sz="3200" dirty="0">
                <a:solidFill>
                  <a:srgbClr val="00FF00"/>
                </a:solidFill>
              </a:rPr>
              <a:t>Nicholas came in to </a:t>
            </a:r>
            <a:r>
              <a:rPr lang="en-US" sz="3200" dirty="0" err="1" smtClean="0">
                <a:solidFill>
                  <a:srgbClr val="00FF00"/>
                </a:solidFill>
              </a:rPr>
              <a:t>Boxmeer</a:t>
            </a:r>
            <a:endParaRPr lang="nl-NL" sz="3200" dirty="0">
              <a:solidFill>
                <a:srgbClr val="00FF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85" y="1890909"/>
            <a:ext cx="5540571" cy="36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46028" y="5229200"/>
            <a:ext cx="380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</a:rPr>
              <a:t>First </a:t>
            </a:r>
            <a:r>
              <a:rPr lang="nl-NL" sz="4000" dirty="0" err="1">
                <a:solidFill>
                  <a:srgbClr val="FFFF00"/>
                </a:solidFill>
              </a:rPr>
              <a:t>came</a:t>
            </a:r>
            <a:r>
              <a:rPr lang="nl-NL" sz="4000" dirty="0">
                <a:solidFill>
                  <a:srgbClr val="FFFF00"/>
                </a:solidFill>
              </a:rPr>
              <a:t> a </a:t>
            </a:r>
            <a:r>
              <a:rPr lang="nl-NL" sz="4000" dirty="0" err="1">
                <a:solidFill>
                  <a:srgbClr val="FFFF00"/>
                </a:solidFill>
              </a:rPr>
              <a:t>guild</a:t>
            </a:r>
            <a:endParaRPr lang="nl-NL" sz="4000" dirty="0">
              <a:solidFill>
                <a:srgbClr val="FFFF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3"/>
            <a:ext cx="5541108" cy="369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79712" y="5085184"/>
            <a:ext cx="6197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this is the stage of </a:t>
            </a:r>
            <a:r>
              <a:rPr lang="en-US" sz="3600" dirty="0" err="1" smtClean="0">
                <a:solidFill>
                  <a:srgbClr val="FFFF00"/>
                </a:solidFill>
              </a:rPr>
              <a:t>Sint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Nicholas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445840" cy="43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3744416" cy="66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627992" cy="50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72" y="1628801"/>
            <a:ext cx="5937288" cy="39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224</Words>
  <Application>Microsoft Office PowerPoint</Application>
  <PresentationFormat>Diavoorstelling (4:3)</PresentationFormat>
  <Paragraphs>36</Paragraphs>
  <Slides>22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Tijdelijk Tijdelijk</dc:creator>
  <cp:lastModifiedBy>Huub</cp:lastModifiedBy>
  <cp:revision>46</cp:revision>
  <dcterms:created xsi:type="dcterms:W3CDTF">2015-11-13T14:28:39Z</dcterms:created>
  <dcterms:modified xsi:type="dcterms:W3CDTF">2015-12-15T18:51:55Z</dcterms:modified>
</cp:coreProperties>
</file>