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3" r:id="rId5"/>
    <p:sldId id="267" r:id="rId6"/>
    <p:sldId id="264" r:id="rId7"/>
    <p:sldId id="259" r:id="rId8"/>
    <p:sldId id="261" r:id="rId9"/>
    <p:sldId id="260" r:id="rId10"/>
    <p:sldId id="265" r:id="rId11"/>
    <p:sldId id="270" r:id="rId12"/>
    <p:sldId id="273" r:id="rId13"/>
    <p:sldId id="272" r:id="rId14"/>
    <p:sldId id="266" r:id="rId15"/>
    <p:sldId id="269" r:id="rId16"/>
    <p:sldId id="268" r:id="rId17"/>
    <p:sldId id="274" r:id="rId18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66FF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6" autoAdjust="0"/>
    <p:restoredTop sz="94633" autoAdjust="0"/>
  </p:normalViewPr>
  <p:slideViewPr>
    <p:cSldViewPr>
      <p:cViewPr varScale="1">
        <p:scale>
          <a:sx n="69" d="100"/>
          <a:sy n="69" d="100"/>
        </p:scale>
        <p:origin x="-170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706283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44426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457454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995032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66597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22828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32902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213066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317218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579516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212723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87514-40CF-45EC-A623-AD791B01DC49}" type="datetimeFigureOut">
              <a:rPr lang="nl-NL" smtClean="0"/>
              <a:pPr/>
              <a:t>9-2-2016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E47F5-E728-445B-AD63-057666AE11C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1501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google.nl/url?sa=i&amp;rct=j&amp;q=&amp;esrc=s&amp;frm=1&amp;source=images&amp;cd=&amp;cad=rja&amp;uact=8&amp;ved=0ahUKEwiqkY_G5p7JAhVDVxoKHei-D4sQjRwIBw&amp;url=http://www.bbqenzo.nl/bbq-bestellen-boxmeer&amp;bvm=bv.108194040,d.d24&amp;psig=AFQjCNFrHdFk3pg5kA1-FyBoPSiVWe-CFQ&amp;ust=144810198158596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hyperlink" Target="http://www.google.nl/url?sa=i&amp;rct=j&amp;q=&amp;esrc=s&amp;frm=1&amp;source=images&amp;cd=&amp;cad=rja&amp;uact=8&amp;ved=0ahUKEwilkti0xcfKAhXFLw8KHfM1DeAQjRwIBw&amp;url=http://www.degeitenbok.nl/&amp;bvm=bv.112454388,d.ZWU&amp;psig=AFQjCNFNtc6GBfWzN6CVAmgPhJq8x1TpbQ&amp;ust=1453899903312684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nl/url?sa=i&amp;rct=j&amp;q=&amp;esrc=s&amp;frm=1&amp;source=images&amp;cd=&amp;cad=rja&amp;uact=8&amp;ved=0ahUKEwj0q-KwxsfKAhXHmQ4KHWAkDHAQjRwIBw&amp;url=http://www.degeitenbok.nl/Jeugdinstallatie.php&amp;v6u=https://s-v6exp1-ds.metric.gstatic.com/gen_204?ip=213.126.119.242&amp;ts=1453813774702557&amp;auth=lgrmuljicz36miikhzcwf25xafarzdx5&amp;rndm=0.18175646264220357&amp;v6s=2&amp;v6t=7973&amp;bvm=bv.112454388,d.ZWU&amp;psig=AFQjCNEKwSBQkJujlTIB3xxQBJZrUt3YXQ&amp;ust=1453900178535784" TargetMode="External"/><Relationship Id="rId5" Type="http://schemas.openxmlformats.org/officeDocument/2006/relationships/image" Target="../media/image34.jpeg"/><Relationship Id="rId4" Type="http://schemas.openxmlformats.org/officeDocument/2006/relationships/hyperlink" Target="http://www.google.nl/url?sa=i&amp;rct=j&amp;q=&amp;esrc=s&amp;frm=1&amp;source=images&amp;cd=&amp;cad=rja&amp;uact=8&amp;ved=0ahUKEwiXip7GxcfKAhWCaQ8KHauHAHwQjRwIBw&amp;url=http://www.degeitenbok.nl/&amp;bvm=bv.112454388,d.ZWU&amp;psig=AFQjCNFNtc6GBfWzN6CVAmgPhJq8x1TpbQ&amp;ust=145389990331268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nl/url?sa=i&amp;rct=j&amp;q=&amp;esrc=s&amp;frm=1&amp;source=images&amp;cd=&amp;cad=rja&amp;uact=8&amp;ved=0ahUKEwj42p7ooMzKAhXEcA8KHbq1AHkQjRwIBw&amp;url=http://www.dedagdoor.nl/tso_de_weijerhof/&amp;psig=AFQjCNFIb7h61iwhs5t5t3Sr27BMeXjo_A&amp;ust=145406187065329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772400" cy="1470025"/>
          </a:xfrm>
        </p:spPr>
        <p:txBody>
          <a:bodyPr>
            <a:normAutofit/>
          </a:bodyPr>
          <a:lstStyle/>
          <a:p>
            <a:r>
              <a:rPr lang="nl-NL" sz="6600" b="1" i="1" dirty="0" smtClean="0"/>
              <a:t>Welcome to</a:t>
            </a:r>
            <a:endParaRPr lang="nl-NL" sz="6600" b="1" i="1" dirty="0"/>
          </a:p>
        </p:txBody>
      </p:sp>
      <p:pic>
        <p:nvPicPr>
          <p:cNvPr id="1026" name="Picture 2" descr="http://www.bbqenzo.nl/media/wysiwyg/Boxmeer_60ANWBEE__.TTFffffff0000ffff00000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29" y="2725106"/>
            <a:ext cx="8595885" cy="128659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2504536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hoogekoor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swimming</a:t>
            </a:r>
            <a:r>
              <a:rPr lang="nl-NL" dirty="0"/>
              <a:t> pool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339" y="-8594"/>
            <a:ext cx="3902851" cy="2711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95015" cy="27029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995286"/>
            <a:ext cx="6112012" cy="3862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kstvak 3"/>
          <p:cNvSpPr txBox="1"/>
          <p:nvPr/>
        </p:nvSpPr>
        <p:spPr>
          <a:xfrm>
            <a:off x="1823686" y="2852936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>
                <a:solidFill>
                  <a:srgbClr val="FFFF00"/>
                </a:solidFill>
              </a:rPr>
              <a:t>Swimming</a:t>
            </a:r>
            <a:r>
              <a:rPr lang="nl-NL" dirty="0" smtClean="0">
                <a:solidFill>
                  <a:srgbClr val="FFFF00"/>
                </a:solidFill>
              </a:rPr>
              <a:t> </a:t>
            </a:r>
            <a:r>
              <a:rPr lang="nl-NL" sz="3600" dirty="0" smtClean="0">
                <a:solidFill>
                  <a:srgbClr val="FFFF00"/>
                </a:solidFill>
              </a:rPr>
              <a:t>pool</a:t>
            </a:r>
            <a:endParaRPr lang="nl-NL" sz="3600" dirty="0">
              <a:solidFill>
                <a:srgbClr val="FFFF00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5366882" y="0"/>
            <a:ext cx="1843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rgbClr val="FFFF00"/>
                </a:solidFill>
              </a:rPr>
              <a:t>gym</a:t>
            </a:r>
            <a:endParaRPr lang="nl-NL" sz="4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563488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riche</a:t>
            </a:r>
            <a:endParaRPr lang="nl-NL" dirty="0"/>
          </a:p>
        </p:txBody>
      </p:sp>
      <p:sp>
        <p:nvSpPr>
          <p:cNvPr id="4" name="AutoShape 4" descr="Afbeeldingsresultaat voor riche boxmeer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" y="1"/>
            <a:ext cx="4930073" cy="3439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72" t="12650" r="2057" b="19327"/>
          <a:stretch/>
        </p:blipFill>
        <p:spPr bwMode="auto">
          <a:xfrm>
            <a:off x="5179108" y="0"/>
            <a:ext cx="4028090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963163" y="2600576"/>
            <a:ext cx="3256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66FFFF"/>
                </a:solidFill>
              </a:rPr>
              <a:t>here we do our </a:t>
            </a:r>
            <a:r>
              <a:rPr lang="en-US" sz="2000" b="1" i="1" dirty="0" smtClean="0">
                <a:solidFill>
                  <a:srgbClr val="66FFFF"/>
                </a:solidFill>
              </a:rPr>
              <a:t>X-</a:t>
            </a:r>
            <a:r>
              <a:rPr lang="en-US" sz="2000" b="1" i="1" dirty="0" err="1" smtClean="0">
                <a:solidFill>
                  <a:srgbClr val="66FFFF"/>
                </a:solidFill>
              </a:rPr>
              <a:t>mas</a:t>
            </a:r>
            <a:r>
              <a:rPr lang="en-US" sz="2000" b="1" i="1" dirty="0" smtClean="0">
                <a:solidFill>
                  <a:srgbClr val="66FFFF"/>
                </a:solidFill>
              </a:rPr>
              <a:t> musical</a:t>
            </a:r>
            <a:endParaRPr lang="nl-NL" sz="2000" b="1" i="1" dirty="0">
              <a:solidFill>
                <a:srgbClr val="66FFFF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4614" y="3861049"/>
            <a:ext cx="3912367" cy="307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868144" y="6165304"/>
            <a:ext cx="307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smtClean="0">
                <a:solidFill>
                  <a:srgbClr val="66FFFF"/>
                </a:solidFill>
              </a:rPr>
              <a:t>It </a:t>
            </a:r>
            <a:r>
              <a:rPr lang="en-US" sz="3200" dirty="0" smtClean="0">
                <a:solidFill>
                  <a:srgbClr val="66FFFF"/>
                </a:solidFill>
              </a:rPr>
              <a:t>is </a:t>
            </a:r>
            <a:r>
              <a:rPr lang="en-US" sz="3200" dirty="0">
                <a:solidFill>
                  <a:srgbClr val="66FFFF"/>
                </a:solidFill>
              </a:rPr>
              <a:t>also a hotel</a:t>
            </a:r>
            <a:endParaRPr lang="nl-NL" sz="3200" dirty="0">
              <a:solidFill>
                <a:srgbClr val="66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4" y="3861048"/>
            <a:ext cx="5105708" cy="307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1136180" y="5919082"/>
            <a:ext cx="3099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>
                <a:solidFill>
                  <a:srgbClr val="66FFFF"/>
                </a:solidFill>
              </a:rPr>
              <a:t>restaurant</a:t>
            </a:r>
            <a:endParaRPr lang="nl-NL" sz="4800" dirty="0">
              <a:solidFill>
                <a:srgbClr val="66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01852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" y="1223339"/>
            <a:ext cx="4630549" cy="2734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504" y="4509120"/>
            <a:ext cx="5709623" cy="1822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988" y="1223338"/>
            <a:ext cx="3830052" cy="2637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Rechthoek 3"/>
          <p:cNvSpPr/>
          <p:nvPr/>
        </p:nvSpPr>
        <p:spPr>
          <a:xfrm>
            <a:off x="1778505" y="19968"/>
            <a:ext cx="697582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5400" b="1" i="1" dirty="0" err="1"/>
              <a:t>ice</a:t>
            </a:r>
            <a:r>
              <a:rPr lang="nl-NL" sz="5400" b="1" i="1" dirty="0"/>
              <a:t> </a:t>
            </a:r>
            <a:r>
              <a:rPr lang="nl-NL" sz="5400" b="1" i="1" dirty="0" smtClean="0"/>
              <a:t>skating in December</a:t>
            </a:r>
            <a:endParaRPr lang="nl-NL" sz="5400" b="1" i="1" dirty="0"/>
          </a:p>
        </p:txBody>
      </p:sp>
    </p:spTree>
    <p:extLst>
      <p:ext uri="{BB962C8B-B14F-4D97-AF65-F5344CB8AC3E}">
        <p14:creationId xmlns="" xmlns:p14="http://schemas.microsoft.com/office/powerpoint/2010/main" val="3876311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mtClean="0"/>
              <a:t>                            </a:t>
            </a:r>
            <a:r>
              <a:rPr lang="nl-NL" sz="5400" smtClean="0"/>
              <a:t>carnival</a:t>
            </a:r>
            <a:endParaRPr lang="nl-NL" sz="5400" dirty="0"/>
          </a:p>
        </p:txBody>
      </p:sp>
      <p:pic>
        <p:nvPicPr>
          <p:cNvPr id="1026" name="Picture 2" descr="http://www.degeitenbok.nl/images/MasterPage_0027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014" y="-52282"/>
            <a:ext cx="5210175" cy="20478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degeitenbok.nl/images/IMG_0076_0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00362"/>
            <a:ext cx="4968552" cy="33123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egeitenbok.nl/images/Jeugdinstallatie_0037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294112"/>
            <a:ext cx="2838822" cy="3850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544603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49080"/>
            <a:ext cx="3651267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880" y="0"/>
            <a:ext cx="5825999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251520" y="476672"/>
            <a:ext cx="15121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 err="1" smtClean="0"/>
              <a:t>Cultural</a:t>
            </a:r>
            <a:endParaRPr lang="nl-NL" sz="3200" dirty="0" smtClean="0"/>
          </a:p>
          <a:p>
            <a:r>
              <a:rPr lang="nl-NL" sz="3200" dirty="0" err="1" smtClean="0"/>
              <a:t>centre</a:t>
            </a:r>
            <a:endParaRPr lang="nl-NL" sz="3200" dirty="0"/>
          </a:p>
        </p:txBody>
      </p:sp>
    </p:spTree>
    <p:extLst>
      <p:ext uri="{BB962C8B-B14F-4D97-AF65-F5344CB8AC3E}">
        <p14:creationId xmlns="" xmlns:p14="http://schemas.microsoft.com/office/powerpoint/2010/main" val="596885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The </a:t>
            </a:r>
            <a:r>
              <a:rPr lang="nl-NL" dirty="0" err="1" smtClean="0"/>
              <a:t>library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798" y="3756283"/>
            <a:ext cx="5139548" cy="310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16" y="1484784"/>
            <a:ext cx="4042756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885" b="9864"/>
          <a:stretch/>
        </p:blipFill>
        <p:spPr bwMode="auto">
          <a:xfrm>
            <a:off x="0" y="3756283"/>
            <a:ext cx="3997025" cy="3101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0035949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dedagdoor.nl/uploads/wijerhof/gebouw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85" y="4304032"/>
            <a:ext cx="3813697" cy="2553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85" y="-13657"/>
            <a:ext cx="4288370" cy="2853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" descr="Afbeeldingsresultaat voor basisscholen in boxmeer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5" name="AutoShape 7" descr="Afbeeldingsresultaat voor basisscholen in boxmeer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914" y="-13657"/>
            <a:ext cx="3582087" cy="268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Afbeeldingsresultaat voor basisscholen in boxme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4060317"/>
            <a:ext cx="3851920" cy="2797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555777" y="3140968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/>
              <a:t>Schools in </a:t>
            </a:r>
            <a:r>
              <a:rPr lang="nl-NL" sz="4000" dirty="0"/>
              <a:t>B</a:t>
            </a:r>
            <a:r>
              <a:rPr lang="nl-NL" sz="4000" dirty="0" smtClean="0"/>
              <a:t>oxmeer</a:t>
            </a:r>
            <a:endParaRPr lang="nl-NL" sz="4000" dirty="0"/>
          </a:p>
        </p:txBody>
      </p:sp>
      <p:sp>
        <p:nvSpPr>
          <p:cNvPr id="7" name="Tekstvak 6"/>
          <p:cNvSpPr txBox="1"/>
          <p:nvPr/>
        </p:nvSpPr>
        <p:spPr>
          <a:xfrm>
            <a:off x="611560" y="4310425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err="1" smtClean="0"/>
              <a:t>Our</a:t>
            </a:r>
            <a:r>
              <a:rPr lang="nl-NL" sz="2400" dirty="0" smtClean="0"/>
              <a:t> school</a:t>
            </a:r>
            <a:endParaRPr lang="nl-NL" sz="2400" dirty="0"/>
          </a:p>
        </p:txBody>
      </p:sp>
    </p:spTree>
    <p:extLst>
      <p:ext uri="{BB962C8B-B14F-4D97-AF65-F5344CB8AC3E}">
        <p14:creationId xmlns="" xmlns:p14="http://schemas.microsoft.com/office/powerpoint/2010/main" val="33962860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736229" y="522242"/>
            <a:ext cx="52565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3800" b="1" i="1" dirty="0" smtClean="0">
                <a:solidFill>
                  <a:srgbClr val="CC0099"/>
                </a:solidFill>
                <a:latin typeface="French Script MT" panose="03020402040607040605" pitchFamily="66" charset="0"/>
              </a:rPr>
              <a:t>The End</a:t>
            </a:r>
            <a:endParaRPr lang="nl-NL" sz="13800" b="1" i="1" dirty="0">
              <a:solidFill>
                <a:srgbClr val="CC0099"/>
              </a:solidFill>
              <a:latin typeface="French Script MT" panose="03020402040607040605" pitchFamily="66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1515304" y="3231950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i="1" dirty="0" smtClean="0">
                <a:solidFill>
                  <a:srgbClr val="CC0099"/>
                </a:solidFill>
              </a:rPr>
              <a:t>Made </a:t>
            </a:r>
            <a:r>
              <a:rPr lang="nl-NL" sz="4000" b="1" i="1" dirty="0" err="1" smtClean="0">
                <a:solidFill>
                  <a:srgbClr val="CC0099"/>
                </a:solidFill>
              </a:rPr>
              <a:t>by</a:t>
            </a:r>
            <a:r>
              <a:rPr lang="nl-NL" sz="4000" b="1" i="1" dirty="0">
                <a:solidFill>
                  <a:srgbClr val="CC0099"/>
                </a:solidFill>
              </a:rPr>
              <a:t> </a:t>
            </a:r>
            <a:r>
              <a:rPr lang="nl-NL" sz="4000" b="1" i="1" dirty="0" smtClean="0">
                <a:solidFill>
                  <a:srgbClr val="CC0099"/>
                </a:solidFill>
              </a:rPr>
              <a:t>Anita </a:t>
            </a:r>
            <a:r>
              <a:rPr lang="nl-NL" sz="4000" b="1" i="1" dirty="0" err="1" smtClean="0">
                <a:solidFill>
                  <a:srgbClr val="CC0099"/>
                </a:solidFill>
              </a:rPr>
              <a:t>and</a:t>
            </a:r>
            <a:r>
              <a:rPr lang="nl-NL" sz="4000" b="1" i="1" dirty="0" smtClean="0">
                <a:solidFill>
                  <a:srgbClr val="CC0099"/>
                </a:solidFill>
              </a:rPr>
              <a:t> Maike</a:t>
            </a:r>
          </a:p>
        </p:txBody>
      </p:sp>
    </p:spTree>
    <p:extLst>
      <p:ext uri="{BB962C8B-B14F-4D97-AF65-F5344CB8AC3E}">
        <p14:creationId xmlns="" xmlns:p14="http://schemas.microsoft.com/office/powerpoint/2010/main" val="60398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392" y="-23699"/>
            <a:ext cx="4652607" cy="2732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20643"/>
            <a:ext cx="4358888" cy="342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8721"/>
          <a:stretch/>
        </p:blipFill>
        <p:spPr bwMode="auto">
          <a:xfrm>
            <a:off x="0" y="0"/>
            <a:ext cx="4067944" cy="694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4355976" y="2431084"/>
            <a:ext cx="65162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8000" dirty="0" smtClean="0">
                <a:solidFill>
                  <a:srgbClr val="00B0F0"/>
                </a:solidFill>
              </a:rPr>
              <a:t> </a:t>
            </a:r>
            <a:r>
              <a:rPr lang="nl-NL" sz="6600" dirty="0" smtClean="0"/>
              <a:t>the </a:t>
            </a:r>
            <a:r>
              <a:rPr lang="nl-NL" sz="6600" dirty="0" err="1" smtClean="0"/>
              <a:t>church</a:t>
            </a:r>
            <a:endParaRPr lang="nl-NL" sz="6600" dirty="0"/>
          </a:p>
        </p:txBody>
      </p:sp>
    </p:spTree>
    <p:extLst>
      <p:ext uri="{BB962C8B-B14F-4D97-AF65-F5344CB8AC3E}">
        <p14:creationId xmlns="" xmlns:p14="http://schemas.microsoft.com/office/powerpoint/2010/main" val="17034634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824" cy="698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6036985"/>
            <a:ext cx="3960440" cy="92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11687" y="189108"/>
            <a:ext cx="31477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6000" dirty="0" smtClean="0"/>
              <a:t>Town </a:t>
            </a:r>
            <a:r>
              <a:rPr lang="nl-NL" sz="6000" dirty="0"/>
              <a:t>hall</a:t>
            </a:r>
          </a:p>
        </p:txBody>
      </p:sp>
    </p:spTree>
    <p:extLst>
      <p:ext uri="{BB962C8B-B14F-4D97-AF65-F5344CB8AC3E}">
        <p14:creationId xmlns="" xmlns:p14="http://schemas.microsoft.com/office/powerpoint/2010/main" val="38125663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578" y="0"/>
            <a:ext cx="4508910" cy="37194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3744416" cy="3218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kstvak 3"/>
          <p:cNvSpPr txBox="1"/>
          <p:nvPr/>
        </p:nvSpPr>
        <p:spPr>
          <a:xfrm>
            <a:off x="179512" y="1196752"/>
            <a:ext cx="38510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/>
              <a:t>     Centre                  of Boxmeer </a:t>
            </a:r>
            <a:endParaRPr lang="nl-NL" sz="4000" dirty="0"/>
          </a:p>
        </p:txBody>
      </p:sp>
    </p:spTree>
    <p:extLst>
      <p:ext uri="{BB962C8B-B14F-4D97-AF65-F5344CB8AC3E}">
        <p14:creationId xmlns="" xmlns:p14="http://schemas.microsoft.com/office/powerpoint/2010/main" val="3484609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645024"/>
            <a:ext cx="4213297" cy="30058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716016" cy="2998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kstvak 3"/>
          <p:cNvSpPr txBox="1"/>
          <p:nvPr/>
        </p:nvSpPr>
        <p:spPr>
          <a:xfrm>
            <a:off x="0" y="4077072"/>
            <a:ext cx="469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 smtClean="0"/>
              <a:t>The </a:t>
            </a:r>
            <a:r>
              <a:rPr lang="nl-NL" sz="3600" dirty="0" err="1" smtClean="0"/>
              <a:t>horse</a:t>
            </a:r>
            <a:r>
              <a:rPr lang="nl-NL" sz="3600" dirty="0" smtClean="0"/>
              <a:t> race </a:t>
            </a:r>
          </a:p>
          <a:p>
            <a:r>
              <a:rPr lang="nl-NL" sz="3600" dirty="0" smtClean="0"/>
              <a:t>“De Metworst”</a:t>
            </a:r>
          </a:p>
        </p:txBody>
      </p:sp>
    </p:spTree>
    <p:extLst>
      <p:ext uri="{BB962C8B-B14F-4D97-AF65-F5344CB8AC3E}">
        <p14:creationId xmlns="" xmlns:p14="http://schemas.microsoft.com/office/powerpoint/2010/main" val="10843008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4475991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603440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-40873" y="404664"/>
            <a:ext cx="43028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 smtClean="0"/>
              <a:t>Day after the    Tour d’France</a:t>
            </a:r>
            <a:endParaRPr lang="nl-NL" sz="2800" dirty="0"/>
          </a:p>
        </p:txBody>
      </p:sp>
    </p:spTree>
    <p:extLst>
      <p:ext uri="{BB962C8B-B14F-4D97-AF65-F5344CB8AC3E}">
        <p14:creationId xmlns="" xmlns:p14="http://schemas.microsoft.com/office/powerpoint/2010/main" val="1050621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24650"/>
            <a:ext cx="3464946" cy="3203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9" y="0"/>
            <a:ext cx="3757033" cy="2988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06" y="0"/>
            <a:ext cx="3727494" cy="2924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656333"/>
            <a:ext cx="3686975" cy="3129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kstvak 3"/>
          <p:cNvSpPr txBox="1"/>
          <p:nvPr/>
        </p:nvSpPr>
        <p:spPr>
          <a:xfrm>
            <a:off x="1115616" y="2924944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 smtClean="0"/>
              <a:t>The </a:t>
            </a:r>
            <a:r>
              <a:rPr lang="nl-NL" sz="4400" dirty="0" err="1" smtClean="0"/>
              <a:t>holy</a:t>
            </a:r>
            <a:r>
              <a:rPr lang="nl-NL" sz="4400" dirty="0" smtClean="0"/>
              <a:t> </a:t>
            </a:r>
            <a:r>
              <a:rPr lang="nl-NL" sz="4400" dirty="0" err="1" smtClean="0"/>
              <a:t>blood</a:t>
            </a:r>
            <a:r>
              <a:rPr lang="nl-NL" sz="4400" dirty="0" smtClean="0"/>
              <a:t> </a:t>
            </a:r>
            <a:r>
              <a:rPr lang="nl-NL" sz="4400" dirty="0" err="1" smtClean="0"/>
              <a:t>procession</a:t>
            </a:r>
            <a:endParaRPr lang="nl-NL" sz="4400" dirty="0"/>
          </a:p>
        </p:txBody>
      </p:sp>
    </p:spTree>
    <p:extLst>
      <p:ext uri="{BB962C8B-B14F-4D97-AF65-F5344CB8AC3E}">
        <p14:creationId xmlns="" xmlns:p14="http://schemas.microsoft.com/office/powerpoint/2010/main" val="7581591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61" y="2170595"/>
            <a:ext cx="8672473" cy="290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2123728" y="5093072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600" dirty="0" err="1" smtClean="0"/>
              <a:t>hospital</a:t>
            </a:r>
            <a:endParaRPr lang="nl-NL" sz="9600" dirty="0"/>
          </a:p>
        </p:txBody>
      </p:sp>
    </p:spTree>
    <p:extLst>
      <p:ext uri="{BB962C8B-B14F-4D97-AF65-F5344CB8AC3E}">
        <p14:creationId xmlns="" xmlns:p14="http://schemas.microsoft.com/office/powerpoint/2010/main" val="24416832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05" y="228497"/>
            <a:ext cx="4032453" cy="2434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4"/>
            <a:ext cx="4464496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497"/>
            <a:ext cx="4464496" cy="3416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79506" y="2996952"/>
            <a:ext cx="4032453" cy="1580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7" y="4903124"/>
            <a:ext cx="4028843" cy="1838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kstvak 3"/>
          <p:cNvSpPr txBox="1"/>
          <p:nvPr/>
        </p:nvSpPr>
        <p:spPr>
          <a:xfrm>
            <a:off x="5004045" y="241961"/>
            <a:ext cx="36004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/>
              <a:t>W</a:t>
            </a:r>
            <a:r>
              <a:rPr lang="nl-NL" sz="6000" dirty="0" smtClean="0"/>
              <a:t>eijerpark</a:t>
            </a:r>
            <a:endParaRPr lang="nl-NL" sz="6000" dirty="0"/>
          </a:p>
        </p:txBody>
      </p:sp>
    </p:spTree>
    <p:extLst>
      <p:ext uri="{BB962C8B-B14F-4D97-AF65-F5344CB8AC3E}">
        <p14:creationId xmlns="" xmlns:p14="http://schemas.microsoft.com/office/powerpoint/2010/main" val="14682466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742</TotalTime>
  <Words>70</Words>
  <Application>Microsoft Office PowerPoint</Application>
  <PresentationFormat>Diavoorstelling (4:3)</PresentationFormat>
  <Paragraphs>28</Paragraphs>
  <Slides>17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18" baseType="lpstr">
      <vt:lpstr>Kantoorthema</vt:lpstr>
      <vt:lpstr>Welcome to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hoogekoor</vt:lpstr>
      <vt:lpstr>Dia 11</vt:lpstr>
      <vt:lpstr> </vt:lpstr>
      <vt:lpstr>Dia 13</vt:lpstr>
      <vt:lpstr>Dia 14</vt:lpstr>
      <vt:lpstr>The library</vt:lpstr>
      <vt:lpstr>Dia 16</vt:lpstr>
      <vt:lpstr>Dia 17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Maike.Stiphout</dc:creator>
  <cp:lastModifiedBy>Huub</cp:lastModifiedBy>
  <cp:revision>85</cp:revision>
  <dcterms:created xsi:type="dcterms:W3CDTF">2015-11-19T13:24:52Z</dcterms:created>
  <dcterms:modified xsi:type="dcterms:W3CDTF">2016-02-09T09:55:15Z</dcterms:modified>
</cp:coreProperties>
</file>