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62DAA1-26A8-428A-B5F8-3E0783733F58}" type="datetimeFigureOut">
              <a:rPr lang="lv-LV" smtClean="0"/>
              <a:t>23.12.2015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AB5CFB-F736-44FA-9A35-1FB3C261FD21}" type="slidenum">
              <a:rPr lang="lv-LV" smtClean="0"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MICHAELMAS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celebrate</a:t>
            </a:r>
            <a:r>
              <a:rPr lang="lv-LV" dirty="0" smtClean="0"/>
              <a:t> it </a:t>
            </a:r>
            <a:r>
              <a:rPr lang="lv-LV" dirty="0" err="1" smtClean="0"/>
              <a:t>on</a:t>
            </a:r>
            <a:r>
              <a:rPr lang="lv-LV" dirty="0" smtClean="0"/>
              <a:t> 29th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September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Thanks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your</a:t>
            </a:r>
            <a:r>
              <a:rPr lang="lv-LV" dirty="0" smtClean="0"/>
              <a:t> </a:t>
            </a:r>
            <a:r>
              <a:rPr lang="lv-LV" dirty="0" err="1" smtClean="0"/>
              <a:t>time</a:t>
            </a:r>
            <a:r>
              <a:rPr lang="lv-LV" dirty="0" smtClean="0"/>
              <a:t>!</a:t>
            </a:r>
            <a:br>
              <a:rPr lang="lv-LV" dirty="0" smtClean="0"/>
            </a:br>
            <a:r>
              <a:rPr lang="lv-LV" dirty="0" smtClean="0"/>
              <a:t>Made </a:t>
            </a:r>
            <a:r>
              <a:rPr lang="lv-LV" dirty="0" err="1" smtClean="0"/>
              <a:t>by</a:t>
            </a:r>
            <a:r>
              <a:rPr lang="lv-LV" dirty="0" smtClean="0"/>
              <a:t> 4th </a:t>
            </a:r>
            <a:r>
              <a:rPr lang="lv-LV" dirty="0" err="1" smtClean="0"/>
              <a:t>class</a:t>
            </a:r>
            <a:r>
              <a:rPr lang="lv-LV" dirty="0" smtClean="0"/>
              <a:t> students </a:t>
            </a:r>
            <a:r>
              <a:rPr lang="lv-LV" dirty="0" err="1" smtClean="0"/>
              <a:t>in</a:t>
            </a:r>
            <a:r>
              <a:rPr lang="lv-LV" dirty="0" smtClean="0"/>
              <a:t> Anna </a:t>
            </a:r>
            <a:r>
              <a:rPr lang="lv-LV" dirty="0" err="1" smtClean="0"/>
              <a:t>Brigadere`s</a:t>
            </a:r>
            <a:r>
              <a:rPr lang="lv-LV" dirty="0" smtClean="0"/>
              <a:t> </a:t>
            </a:r>
            <a:r>
              <a:rPr lang="lv-LV" dirty="0" err="1" smtClean="0"/>
              <a:t>primary</a:t>
            </a:r>
            <a:r>
              <a:rPr lang="lv-LV" dirty="0" smtClean="0"/>
              <a:t> </a:t>
            </a:r>
            <a:r>
              <a:rPr lang="lv-LV" dirty="0" err="1" smtClean="0"/>
              <a:t>school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2015</a:t>
            </a:r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err="1" smtClean="0"/>
              <a:t>There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a </a:t>
            </a:r>
            <a:r>
              <a:rPr lang="lv-LV" dirty="0" err="1" smtClean="0"/>
              <a:t>belief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r>
              <a:rPr lang="lv-LV" dirty="0" smtClean="0"/>
              <a:t>, </a:t>
            </a:r>
            <a:r>
              <a:rPr lang="lv-LV" dirty="0" err="1" smtClean="0"/>
              <a:t>that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have</a:t>
            </a:r>
            <a:r>
              <a:rPr lang="lv-LV" dirty="0" smtClean="0"/>
              <a:t> to </a:t>
            </a:r>
            <a:r>
              <a:rPr lang="lv-LV" dirty="0" err="1" smtClean="0"/>
              <a:t>finish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harvesting</a:t>
            </a:r>
            <a:r>
              <a:rPr lang="lv-LV" dirty="0" smtClean="0"/>
              <a:t> </a:t>
            </a:r>
            <a:r>
              <a:rPr lang="lv-LV" dirty="0" err="1" smtClean="0"/>
              <a:t>until</a:t>
            </a:r>
            <a:r>
              <a:rPr lang="lv-LV" dirty="0" smtClean="0"/>
              <a:t> </a:t>
            </a:r>
            <a:r>
              <a:rPr lang="lv-LV" dirty="0" err="1" smtClean="0"/>
              <a:t>Michaelmas</a:t>
            </a:r>
            <a:r>
              <a:rPr lang="lv-LV" dirty="0" smtClean="0"/>
              <a:t>. To </a:t>
            </a:r>
            <a:r>
              <a:rPr lang="lv-LV" dirty="0" err="1" smtClean="0"/>
              <a:t>honour</a:t>
            </a:r>
            <a:r>
              <a:rPr lang="lv-LV" dirty="0" smtClean="0"/>
              <a:t> it 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organize</a:t>
            </a:r>
            <a:r>
              <a:rPr lang="lv-LV" dirty="0" smtClean="0"/>
              <a:t> </a:t>
            </a:r>
            <a:r>
              <a:rPr lang="lv-LV" dirty="0" err="1" smtClean="0"/>
              <a:t>fair</a:t>
            </a:r>
            <a:r>
              <a:rPr lang="lv-LV" dirty="0" smtClean="0"/>
              <a:t> </a:t>
            </a:r>
            <a:r>
              <a:rPr lang="lv-LV" dirty="0" err="1" smtClean="0"/>
              <a:t>at</a:t>
            </a:r>
            <a:r>
              <a:rPr lang="lv-LV" dirty="0" smtClean="0"/>
              <a:t> </a:t>
            </a:r>
            <a:r>
              <a:rPr lang="lv-LV" dirty="0" err="1" smtClean="0"/>
              <a:t>school</a:t>
            </a:r>
            <a:r>
              <a:rPr lang="lv-LV" dirty="0" smtClean="0"/>
              <a:t>. Students </a:t>
            </a:r>
            <a:r>
              <a:rPr lang="lv-LV" dirty="0" err="1" smtClean="0"/>
              <a:t>can</a:t>
            </a:r>
            <a:r>
              <a:rPr lang="lv-LV" dirty="0" smtClean="0"/>
              <a:t> </a:t>
            </a:r>
            <a:r>
              <a:rPr lang="lv-LV" dirty="0" err="1" smtClean="0"/>
              <a:t>sell</a:t>
            </a:r>
            <a:r>
              <a:rPr lang="lv-LV" dirty="0" smtClean="0"/>
              <a:t> </a:t>
            </a:r>
            <a:r>
              <a:rPr lang="lv-LV" dirty="0" err="1" smtClean="0"/>
              <a:t>homemade</a:t>
            </a:r>
            <a:r>
              <a:rPr lang="lv-LV" dirty="0" smtClean="0"/>
              <a:t> </a:t>
            </a:r>
            <a:r>
              <a:rPr lang="lv-LV" dirty="0" err="1" smtClean="0"/>
              <a:t>or</a:t>
            </a:r>
            <a:r>
              <a:rPr lang="lv-LV" dirty="0" smtClean="0"/>
              <a:t> </a:t>
            </a:r>
            <a:r>
              <a:rPr lang="lv-LV" dirty="0" err="1" smtClean="0"/>
              <a:t>handmade</a:t>
            </a:r>
            <a:r>
              <a:rPr lang="lv-LV" dirty="0" smtClean="0"/>
              <a:t> </a:t>
            </a:r>
            <a:r>
              <a:rPr lang="lv-LV" dirty="0" err="1" smtClean="0"/>
              <a:t>goods</a:t>
            </a:r>
            <a:r>
              <a:rPr lang="lv-LV" dirty="0" smtClean="0"/>
              <a:t>: </a:t>
            </a:r>
            <a:r>
              <a:rPr lang="lv-LV" dirty="0" err="1" smtClean="0"/>
              <a:t>cakes</a:t>
            </a:r>
            <a:r>
              <a:rPr lang="lv-LV" dirty="0" smtClean="0"/>
              <a:t>, </a:t>
            </a:r>
            <a:r>
              <a:rPr lang="lv-LV" dirty="0" err="1" smtClean="0"/>
              <a:t>cookies</a:t>
            </a:r>
            <a:r>
              <a:rPr lang="lv-LV" dirty="0" smtClean="0"/>
              <a:t>, </a:t>
            </a:r>
            <a:r>
              <a:rPr lang="lv-LV" dirty="0" err="1" smtClean="0"/>
              <a:t>picklings</a:t>
            </a:r>
            <a:r>
              <a:rPr lang="lv-LV" dirty="0" smtClean="0"/>
              <a:t>, </a:t>
            </a:r>
            <a:r>
              <a:rPr lang="lv-LV" dirty="0" err="1" smtClean="0"/>
              <a:t>juices</a:t>
            </a:r>
            <a:r>
              <a:rPr lang="lv-LV" dirty="0" smtClean="0"/>
              <a:t>, </a:t>
            </a:r>
            <a:r>
              <a:rPr lang="lv-LV" dirty="0" err="1" smtClean="0"/>
              <a:t>jams</a:t>
            </a:r>
            <a:r>
              <a:rPr lang="lv-LV" dirty="0" smtClean="0"/>
              <a:t>, </a:t>
            </a:r>
            <a:r>
              <a:rPr lang="lv-LV" dirty="0" err="1" smtClean="0"/>
              <a:t>honey</a:t>
            </a:r>
            <a:r>
              <a:rPr lang="lv-LV" dirty="0" smtClean="0"/>
              <a:t>, </a:t>
            </a:r>
            <a:r>
              <a:rPr lang="lv-LV" dirty="0" err="1" smtClean="0"/>
              <a:t>trinkets</a:t>
            </a:r>
            <a:r>
              <a:rPr lang="lv-LV" dirty="0" smtClean="0"/>
              <a:t> </a:t>
            </a:r>
            <a:r>
              <a:rPr lang="lv-LV" dirty="0" err="1" smtClean="0"/>
              <a:t>etc</a:t>
            </a:r>
            <a:r>
              <a:rPr lang="lv-LV" dirty="0" smtClean="0"/>
              <a:t>.</a:t>
            </a:r>
          </a:p>
          <a:p>
            <a:r>
              <a:rPr lang="lv-LV" dirty="0" err="1" smtClean="0"/>
              <a:t>Children</a:t>
            </a:r>
            <a:r>
              <a:rPr lang="lv-LV" dirty="0" smtClean="0"/>
              <a:t> </a:t>
            </a:r>
            <a:r>
              <a:rPr lang="lv-LV" dirty="0" err="1" smtClean="0"/>
              <a:t>have</a:t>
            </a:r>
            <a:r>
              <a:rPr lang="lv-LV" dirty="0" smtClean="0"/>
              <a:t> </a:t>
            </a:r>
            <a:r>
              <a:rPr lang="lv-LV" dirty="0" err="1" smtClean="0"/>
              <a:t>refreshments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play</a:t>
            </a:r>
            <a:r>
              <a:rPr lang="lv-LV" dirty="0" smtClean="0"/>
              <a:t> </a:t>
            </a:r>
            <a:r>
              <a:rPr lang="lv-LV" dirty="0" err="1" smtClean="0"/>
              <a:t>games</a:t>
            </a:r>
            <a:endParaRPr lang="lv-LV" dirty="0" smtClean="0"/>
          </a:p>
          <a:p>
            <a:r>
              <a:rPr lang="lv-LV" dirty="0" err="1" smtClean="0"/>
              <a:t>School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decorated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small</a:t>
            </a:r>
            <a:r>
              <a:rPr lang="lv-LV" dirty="0" smtClean="0"/>
              <a:t> </a:t>
            </a:r>
            <a:r>
              <a:rPr lang="lv-LV" dirty="0" err="1" smtClean="0"/>
              <a:t>vegetables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coloured</a:t>
            </a:r>
            <a:r>
              <a:rPr lang="lv-LV" dirty="0" smtClean="0"/>
              <a:t> </a:t>
            </a:r>
            <a:r>
              <a:rPr lang="lv-LV" dirty="0" err="1" smtClean="0"/>
              <a:t>leaves</a:t>
            </a:r>
            <a:r>
              <a:rPr lang="lv-LV" dirty="0" smtClean="0"/>
              <a:t>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Sellers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purchasers</a:t>
            </a:r>
            <a:endParaRPr lang="lv-LV" dirty="0"/>
          </a:p>
        </p:txBody>
      </p:sp>
      <p:pic>
        <p:nvPicPr>
          <p:cNvPr id="1026" name="Picture 2" descr="F:\svinibas\IMG_2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Decorated</a:t>
            </a:r>
            <a:r>
              <a:rPr lang="lv-LV" dirty="0" smtClean="0"/>
              <a:t> </a:t>
            </a:r>
            <a:r>
              <a:rPr lang="lv-LV" dirty="0" err="1" smtClean="0"/>
              <a:t>mantelshelf</a:t>
            </a:r>
            <a:endParaRPr lang="lv-LV" dirty="0"/>
          </a:p>
        </p:txBody>
      </p:sp>
      <p:pic>
        <p:nvPicPr>
          <p:cNvPr id="2050" name="Picture 2" descr="F:\svinibas\IMG_2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Different</a:t>
            </a:r>
            <a:r>
              <a:rPr lang="lv-LV" dirty="0" smtClean="0"/>
              <a:t> </a:t>
            </a:r>
            <a:r>
              <a:rPr lang="lv-LV" dirty="0" err="1" smtClean="0"/>
              <a:t>delicasies</a:t>
            </a:r>
            <a:endParaRPr lang="lv-LV" dirty="0"/>
          </a:p>
        </p:txBody>
      </p:sp>
      <p:pic>
        <p:nvPicPr>
          <p:cNvPr id="3074" name="Picture 2" descr="F:\svinibas\IMG_2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Boys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 smtClean="0"/>
              <a:t> </a:t>
            </a:r>
            <a:r>
              <a:rPr lang="lv-LV" dirty="0" err="1" smtClean="0"/>
              <a:t>waiting</a:t>
            </a:r>
            <a:r>
              <a:rPr lang="lv-LV" dirty="0" smtClean="0"/>
              <a:t> </a:t>
            </a:r>
            <a:r>
              <a:rPr lang="lv-LV" dirty="0" err="1" smtClean="0"/>
              <a:t>rich</a:t>
            </a:r>
            <a:r>
              <a:rPr lang="lv-LV" dirty="0" smtClean="0"/>
              <a:t> </a:t>
            </a:r>
            <a:r>
              <a:rPr lang="lv-LV" dirty="0" err="1" smtClean="0"/>
              <a:t>buyers</a:t>
            </a:r>
            <a:endParaRPr lang="lv-LV" dirty="0"/>
          </a:p>
        </p:txBody>
      </p:sp>
      <p:pic>
        <p:nvPicPr>
          <p:cNvPr id="4098" name="Picture 2" descr="F:\svinibas\IMG_2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All</a:t>
            </a:r>
            <a:r>
              <a:rPr lang="lv-LV" dirty="0" smtClean="0"/>
              <a:t> </a:t>
            </a:r>
            <a:r>
              <a:rPr lang="lv-LV" dirty="0" err="1" smtClean="0"/>
              <a:t>thing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 smtClean="0"/>
              <a:t> </a:t>
            </a:r>
            <a:r>
              <a:rPr lang="lv-LV" dirty="0" err="1" smtClean="0"/>
              <a:t>going</a:t>
            </a:r>
            <a:r>
              <a:rPr lang="lv-LV" dirty="0" smtClean="0"/>
              <a:t> </a:t>
            </a:r>
            <a:r>
              <a:rPr lang="lv-LV" dirty="0" err="1" smtClean="0"/>
              <a:t>well</a:t>
            </a:r>
            <a:endParaRPr lang="lv-LV" dirty="0"/>
          </a:p>
        </p:txBody>
      </p:sp>
      <p:pic>
        <p:nvPicPr>
          <p:cNvPr id="5122" name="Picture 2" descr="F:\svinibas\IMG_2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Some</a:t>
            </a:r>
            <a:r>
              <a:rPr lang="lv-LV" dirty="0" smtClean="0"/>
              <a:t> </a:t>
            </a:r>
            <a:r>
              <a:rPr lang="lv-LV" dirty="0" err="1" smtClean="0"/>
              <a:t>handmade</a:t>
            </a:r>
            <a:r>
              <a:rPr lang="lv-LV" dirty="0" smtClean="0"/>
              <a:t> </a:t>
            </a:r>
            <a:r>
              <a:rPr lang="lv-LV" dirty="0" err="1" smtClean="0"/>
              <a:t>trinkets</a:t>
            </a:r>
            <a:endParaRPr lang="lv-LV" dirty="0"/>
          </a:p>
        </p:txBody>
      </p:sp>
      <p:pic>
        <p:nvPicPr>
          <p:cNvPr id="6146" name="Picture 2" descr="F:\svinibas\IMG_2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98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MICHAELMAS</vt:lpstr>
      <vt:lpstr>Thanks for your time! Made by 4th class students in Anna Brigadere`s primary school 2015</vt:lpstr>
      <vt:lpstr>Slide 3</vt:lpstr>
      <vt:lpstr>Sellers and purchasers</vt:lpstr>
      <vt:lpstr>Decorated mantelshelf</vt:lpstr>
      <vt:lpstr>Different delicasies</vt:lpstr>
      <vt:lpstr>Boys are waiting rich buyers</vt:lpstr>
      <vt:lpstr>All thing are going well</vt:lpstr>
      <vt:lpstr>Some handmade trinkets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MICHAELMAS</dc:title>
  <dc:creator>User</dc:creator>
  <cp:lastModifiedBy>User</cp:lastModifiedBy>
  <cp:revision>20</cp:revision>
  <dcterms:created xsi:type="dcterms:W3CDTF">2015-12-23T07:58:20Z</dcterms:created>
  <dcterms:modified xsi:type="dcterms:W3CDTF">2015-12-23T10:23:45Z</dcterms:modified>
</cp:coreProperties>
</file>