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4" autoAdjust="0"/>
    <p:restoredTop sz="94660"/>
  </p:normalViewPr>
  <p:slideViewPr>
    <p:cSldViewPr>
      <p:cViewPr varScale="1">
        <p:scale>
          <a:sx n="39" d="100"/>
          <a:sy n="39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3B501B-0D39-445E-93D4-CEE008BC0470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33F011-234B-4D07-8D22-A99B0E2562A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46348"/>
            <a:ext cx="3962094" cy="856134"/>
          </a:xfrm>
        </p:spPr>
        <p:txBody>
          <a:bodyPr>
            <a:noAutofit/>
          </a:bodyPr>
          <a:lstStyle/>
          <a:p>
            <a:r>
              <a:rPr lang="sk-SK" dirty="0" err="1" smtClean="0">
                <a:solidFill>
                  <a:srgbClr val="00B0F0"/>
                </a:solidFill>
                <a:latin typeface="Bradley Hand ITC" panose="03070402050302030203" pitchFamily="66" charset="0"/>
              </a:rPr>
              <a:t>E</a:t>
            </a:r>
            <a:r>
              <a:rPr lang="sk-SK" sz="5400" b="1" dirty="0" err="1" smtClean="0">
                <a:solidFill>
                  <a:srgbClr val="00B0F0"/>
                </a:solidFill>
                <a:latin typeface="Bradley Hand ITC" panose="03070402050302030203" pitchFamily="66" charset="0"/>
              </a:rPr>
              <a:t>aster</a:t>
            </a:r>
            <a:r>
              <a:rPr lang="sk-SK" sz="5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 in Slovakia</a:t>
            </a:r>
            <a:endParaRPr lang="sk-SK" sz="5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C:\Users\Veronika\Desktop\etw\celebrations in Europe\easter\P3230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6775"/>
            <a:ext cx="5688409" cy="31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ronika\Desktop\etw\celebrations in Europe\easter\P3230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81" y="260648"/>
            <a:ext cx="4415061" cy="24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vychytane.sk/filesystem/small/image/201303/14201-0-farebne-velkonocne-vajic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24" y="4878566"/>
            <a:ext cx="277501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Výsledok vyhľadávania obrázkov pre dopyt veľkonočné korbá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3" name="Picture 9" descr="http://www.bobinsvet.eu/zaujmove_cinnosti/spolocenskovedna/zvyky%20a%20tradicie/Turice/korbac%20(2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035">
            <a:off x="5170804" y="3323684"/>
            <a:ext cx="4002358" cy="10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20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ka\Desktop\etw\celebrations in Europe\easter\P3230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69742" cy="25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eronika\Desktop\etw\celebrations in Europe\easter\P3230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545357" cy="45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eronika\Desktop\etw\celebrations in Europe\easter\P3230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5038105" cy="28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eronika\Desktop\etw\celebrations in Europe\easter\P3230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30" y="5404883"/>
            <a:ext cx="2183755" cy="12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31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eronika\Desktop\etw\celebrations in Europe\easter\P3230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5" y="491386"/>
            <a:ext cx="1044924" cy="18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eronika\Desktop\etw\celebrations in Europe\easter\P323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0605"/>
            <a:ext cx="2206953" cy="39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eronika\Desktop\etw\celebrations in Europe\easter\P32307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40498"/>
            <a:ext cx="2812578" cy="49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eronika\Desktop\etw\celebrations in Europe\easter\P32307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06" y="158811"/>
            <a:ext cx="3893150" cy="21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Veronika\Desktop\etw\celebrations in Europe\easter\P32307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90" y="2720605"/>
            <a:ext cx="1079236" cy="19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Veronika\Desktop\etw\celebrations in Europe\easter\P32307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57" y="4870905"/>
            <a:ext cx="2864122" cy="16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87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7544" y="83671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There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is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an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old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tradition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– on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Easter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Monday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boys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whip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girls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and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pour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water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on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them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to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be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healthy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next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sk-SK" sz="2800" b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year</a:t>
            </a:r>
            <a:r>
              <a:rPr lang="sk-SK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. </a:t>
            </a:r>
            <a:endParaRPr lang="sk-SK" sz="28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Veronika\Desktop\Sibacka-oblievacka-Velka-n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7" y="3811698"/>
            <a:ext cx="4044948" cy="26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ronika\Desktop\sibanie-r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20" y="2255170"/>
            <a:ext cx="3941728" cy="26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eronika\Desktop\etw\celebrations in Europe\easter\velka_no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22" y="5160977"/>
            <a:ext cx="1903123" cy="12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eronika\Desktop\etw\celebrations in Europe\easter\velka no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15491"/>
            <a:ext cx="1813074" cy="12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47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onika\Desktop\etw\celebrations in Europe\easter\pletieme_korbace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911593" y="234514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whipping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rod!!! </a:t>
            </a:r>
          </a:p>
          <a:p>
            <a:pPr algn="ctr"/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sk-SK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76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37</Words>
  <Application>Microsoft Office PowerPoint</Application>
  <PresentationFormat>Prezentácia na obrazovke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Aerodynamika</vt:lpstr>
      <vt:lpstr>Easter in Slovakia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 and  Easter</dc:title>
  <dc:creator>Veronika</dc:creator>
  <cp:lastModifiedBy>Veronika</cp:lastModifiedBy>
  <cp:revision>6</cp:revision>
  <dcterms:created xsi:type="dcterms:W3CDTF">2016-03-31T16:56:51Z</dcterms:created>
  <dcterms:modified xsi:type="dcterms:W3CDTF">2016-05-24T15:07:15Z</dcterms:modified>
</cp:coreProperties>
</file>