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70" r:id="rId13"/>
    <p:sldId id="272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087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4870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368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89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431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288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975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229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593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114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757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1B6CA-120B-4304-8DEB-EC65FCEB5E45}" type="datetimeFigureOut">
              <a:rPr lang="el-GR" smtClean="0"/>
              <a:t>9/12/2015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C1FBA-1478-4C62-8490-376601300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126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"/>
            <a:ext cx="11961340" cy="6771502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3295135" y="5349875"/>
            <a:ext cx="78259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GB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It smells like Christmas</a:t>
            </a:r>
            <a:endParaRPr lang="el-G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148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936" y="-115330"/>
            <a:ext cx="127439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507" y="6244280"/>
            <a:ext cx="882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 prepared a Christmas party in our schoolyard in order to decorate our Christmas tree!!!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52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4681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81" y="0"/>
            <a:ext cx="65573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5924" y="6334897"/>
            <a:ext cx="755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 hung our handmade ornaments!!!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42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58406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3729" y="6409038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rest is going to be decorated inside </a:t>
            </a:r>
            <a:r>
              <a:rPr lang="en-GB" smtClean="0">
                <a:solidFill>
                  <a:schemeClr val="bg1"/>
                </a:solidFill>
              </a:rPr>
              <a:t>the school!!!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35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2476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1" y="0"/>
            <a:ext cx="619639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0021" y="6376087"/>
            <a:ext cx="718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Even the trees were in Christmas mood!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75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53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079" y="6359610"/>
            <a:ext cx="445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party was opened to parents!!!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652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76" y="0"/>
            <a:ext cx="82460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1470" y="6318422"/>
            <a:ext cx="633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Write a wish for  for Christmas…..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2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9331" y="131806"/>
            <a:ext cx="873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And finally our big natural Christmas tree was decorated by ribbons’ firework!!!!!!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83" y="0"/>
            <a:ext cx="5429250" cy="5429250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2535817" y="5570491"/>
            <a:ext cx="6560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BE CONTINIUED…..</a:t>
            </a:r>
            <a:endParaRPr lang="el-G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6133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9892" y="6158926"/>
            <a:ext cx="8410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Dano’s</a:t>
            </a:r>
            <a:r>
              <a:rPr lang="en-GB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mother came to our class and made with the kids digital Christmas cards!</a:t>
            </a:r>
            <a:endParaRPr lang="el-G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1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7654" y="6417276"/>
            <a:ext cx="808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</a:t>
            </a:r>
            <a:r>
              <a:rPr lang="en-GB" dirty="0" smtClean="0"/>
              <a:t>e started making the cards for the schools of Europe…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8392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89" y="0"/>
            <a:ext cx="6054811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4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855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3005" cy="417658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005" y="0"/>
            <a:ext cx="6385869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546"/>
            <a:ext cx="6013622" cy="349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931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2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6107" y="6343136"/>
            <a:ext cx="872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made our first ornaments for the Christmas tree! Little wreaths !!!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72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605" y="6359610"/>
            <a:ext cx="493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We play drama games representing the Nativity…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63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96" y="0"/>
            <a:ext cx="7381103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0"/>
            <a:ext cx="4728518" cy="3402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9156" y="4950941"/>
            <a:ext cx="373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represented the famous </a:t>
            </a:r>
            <a:r>
              <a:rPr lang="en-GB" dirty="0" err="1" smtClean="0"/>
              <a:t>greek</a:t>
            </a:r>
            <a:r>
              <a:rPr lang="en-GB" dirty="0" smtClean="0"/>
              <a:t> painting </a:t>
            </a:r>
            <a:r>
              <a:rPr lang="el-GR" dirty="0" smtClean="0"/>
              <a:t>«</a:t>
            </a:r>
            <a:r>
              <a:rPr lang="en-GB" dirty="0" smtClean="0"/>
              <a:t>Christmas </a:t>
            </a:r>
            <a:r>
              <a:rPr lang="en-GB" dirty="0" err="1" smtClean="0"/>
              <a:t>Carolls</a:t>
            </a:r>
            <a:r>
              <a:rPr lang="el-GR" dirty="0" smtClean="0"/>
              <a:t>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0965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134</Words>
  <Application>Microsoft Office PowerPoint</Application>
  <PresentationFormat>Ευρεία οθόνη</PresentationFormat>
  <Paragraphs>14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κατερινα</dc:creator>
  <cp:lastModifiedBy>κατερινα</cp:lastModifiedBy>
  <cp:revision>10</cp:revision>
  <dcterms:created xsi:type="dcterms:W3CDTF">2015-12-07T21:04:46Z</dcterms:created>
  <dcterms:modified xsi:type="dcterms:W3CDTF">2015-12-09T20:08:03Z</dcterms:modified>
</cp:coreProperties>
</file>