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5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Texte du titre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21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e du titre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Texte du titre</a:t>
            </a:r>
          </a:p>
        </p:txBody>
      </p:sp>
      <p:sp>
        <p:nvSpPr>
          <p:cNvPr id="3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9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e du titre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8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9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e du titre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Texte du titre</a:t>
            </a:r>
          </a:p>
        </p:txBody>
      </p:sp>
      <p:sp>
        <p:nvSpPr>
          <p:cNvPr id="73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e du titre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Texte du titre</a:t>
            </a:r>
          </a:p>
        </p:txBody>
      </p:sp>
      <p:sp>
        <p:nvSpPr>
          <p:cNvPr id="83" name="Espace réservé pour une image 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Image 3" descr="Imag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812" y="40576"/>
            <a:ext cx="12192000" cy="6776848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Titre 1"/>
          <p:cNvSpPr txBox="1">
            <a:spLocks noGrp="1"/>
          </p:cNvSpPr>
          <p:nvPr>
            <p:ph type="ctrTitle"/>
          </p:nvPr>
        </p:nvSpPr>
        <p:spPr>
          <a:xfrm>
            <a:off x="1650812" y="92119"/>
            <a:ext cx="9144001" cy="1520192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13816">
              <a:defRPr sz="5340">
                <a:solidFill>
                  <a:srgbClr val="0099FF"/>
                </a:solidFill>
                <a:latin typeface="Rockwell Bold"/>
                <a:ea typeface="Rockwell Bold"/>
                <a:cs typeface="Rockwell Bold"/>
                <a:sym typeface="Rockwell Bold"/>
              </a:defRPr>
            </a:lvl1pPr>
          </a:lstStyle>
          <a:p>
            <a:r>
              <a:rPr dirty="0"/>
              <a:t>Las </a:t>
            </a:r>
            <a:r>
              <a:rPr dirty="0" smtClean="0"/>
              <a:t>m</a:t>
            </a:r>
            <a:r>
              <a:rPr lang="fr-FR" dirty="0" smtClean="0"/>
              <a:t>á</a:t>
            </a:r>
            <a:r>
              <a:rPr dirty="0" err="1" smtClean="0"/>
              <a:t>quinas</a:t>
            </a:r>
            <a:r>
              <a:rPr dirty="0" smtClean="0"/>
              <a:t> </a:t>
            </a:r>
            <a:r>
              <a:rPr dirty="0"/>
              <a:t>de la Isla de Nantes</a:t>
            </a:r>
          </a:p>
        </p:txBody>
      </p:sp>
      <p:sp>
        <p:nvSpPr>
          <p:cNvPr id="96" name="Sous-titre 2"/>
          <p:cNvSpPr txBox="1">
            <a:spLocks noGrp="1"/>
          </p:cNvSpPr>
          <p:nvPr>
            <p:ph type="subTitle" sz="quarter" idx="1"/>
          </p:nvPr>
        </p:nvSpPr>
        <p:spPr>
          <a:xfrm>
            <a:off x="4436214" y="6264130"/>
            <a:ext cx="9144001" cy="1655762"/>
          </a:xfrm>
          <a:prstGeom prst="rect">
            <a:avLst/>
          </a:prstGeom>
        </p:spPr>
        <p:txBody>
          <a:bodyPr/>
          <a:lstStyle/>
          <a:p>
            <a:r>
              <a:t>Agathe Rass, Agathe Vinet, Apolline Tanneau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itre 1"/>
          <p:cNvSpPr txBox="1">
            <a:spLocks noGrp="1"/>
          </p:cNvSpPr>
          <p:nvPr>
            <p:ph type="title"/>
          </p:nvPr>
        </p:nvSpPr>
        <p:spPr>
          <a:xfrm>
            <a:off x="3087581" y="-16934"/>
            <a:ext cx="7840069" cy="1325564"/>
          </a:xfrm>
          <a:prstGeom prst="rect">
            <a:avLst/>
          </a:prstGeom>
        </p:spPr>
        <p:txBody>
          <a:bodyPr/>
          <a:lstStyle>
            <a:lvl1pPr>
              <a:defRPr b="1" u="sng">
                <a:latin typeface="Agency FB"/>
                <a:ea typeface="Agency FB"/>
                <a:cs typeface="Agency FB"/>
                <a:sym typeface="Agency FB"/>
              </a:defRPr>
            </a:lvl1pPr>
          </a:lstStyle>
          <a:p>
            <a:r>
              <a:t>Un poco de Geografía </a:t>
            </a:r>
          </a:p>
        </p:txBody>
      </p:sp>
      <p:pic>
        <p:nvPicPr>
          <p:cNvPr id="9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23210" y="2541183"/>
            <a:ext cx="5592389" cy="3914673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La isla de Nantes  está rodeada por los 2 brazos de nuestro río Loira, el brazo de « la Madeleine» y el brazo de « Pirmil »."/>
          <p:cNvSpPr txBox="1"/>
          <p:nvPr/>
        </p:nvSpPr>
        <p:spPr>
          <a:xfrm>
            <a:off x="426963" y="1645648"/>
            <a:ext cx="11558246" cy="987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170447" indent="-170447" algn="just" defTabSz="449580">
              <a:lnSpc>
                <a:spcPct val="107916"/>
              </a:lnSpc>
              <a:spcBef>
                <a:spcPts val="800"/>
              </a:spcBef>
              <a:buSzPct val="100000"/>
              <a:buChar char="•"/>
              <a:defRPr sz="17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La isla de Nantes  está rodeada por los 2 brazos de nuestro río Loira, el brazo de « la Madeleine» y el brazo de « Pirmil ». </a:t>
            </a:r>
          </a:p>
        </p:txBody>
      </p:sp>
      <p:sp>
        <p:nvSpPr>
          <p:cNvPr id="101" name="Las máquinas de la isla se se sitúan en la isla de Nantes."/>
          <p:cNvSpPr txBox="1"/>
          <p:nvPr/>
        </p:nvSpPr>
        <p:spPr>
          <a:xfrm>
            <a:off x="442772" y="1278150"/>
            <a:ext cx="8212681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170447" indent="-170447" algn="just" defTabSz="457200">
              <a:buSzPct val="100000"/>
              <a:buChar char="•"/>
              <a:defRPr sz="1700">
                <a:latin typeface="+mn-lt"/>
                <a:ea typeface="+mn-ea"/>
                <a:cs typeface="+mn-cs"/>
                <a:sym typeface="Helvetica"/>
              </a:defRPr>
            </a:pPr>
            <a:r>
              <a:t>Las máquinas de la isla se se sitúan en la isla de Nantes.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itr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Agency FB"/>
                <a:ea typeface="Agency FB"/>
                <a:cs typeface="Agency FB"/>
                <a:sym typeface="Agency FB"/>
              </a:defRPr>
            </a:lvl1pPr>
          </a:lstStyle>
          <a:p>
            <a:r>
              <a:t>¿Que son las maquinas?</a:t>
            </a:r>
          </a:p>
        </p:txBody>
      </p:sp>
      <p:pic>
        <p:nvPicPr>
          <p:cNvPr id="10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00029" y="3088955"/>
            <a:ext cx="3486879" cy="3350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04660" y="3088955"/>
            <a:ext cx="3350938" cy="3350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Picture 6" descr="Picture 6"/>
          <p:cNvPicPr>
            <a:picLocks noChangeAspect="1"/>
          </p:cNvPicPr>
          <p:nvPr/>
        </p:nvPicPr>
        <p:blipFill>
          <a:blip r:embed="rId4">
            <a:extLst/>
          </a:blip>
          <a:srcRect l="17095" t="1324" r="17425"/>
          <a:stretch>
            <a:fillRect/>
          </a:stretch>
        </p:blipFill>
        <p:spPr>
          <a:xfrm>
            <a:off x="839507" y="3088817"/>
            <a:ext cx="2229699" cy="3351102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Las máquinas de la isla son un espacio de exposición y animación. Creado por François Delarozière y Pierre Orefice, se encuentra en la Isla de Nantes, en el parque de los « Chantiers »."/>
          <p:cNvSpPr txBox="1"/>
          <p:nvPr/>
        </p:nvSpPr>
        <p:spPr>
          <a:xfrm>
            <a:off x="91083" y="1668779"/>
            <a:ext cx="12009835" cy="611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150394" indent="-150394" algn="just" defTabSz="449580">
              <a:lnSpc>
                <a:spcPct val="107916"/>
              </a:lnSpc>
              <a:spcBef>
                <a:spcPts val="800"/>
              </a:spcBef>
              <a:buSzPct val="100000"/>
              <a:buChar char="•"/>
              <a:defRPr sz="17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Las máquinas de la isla son un espacio de exposición y animación. Creado por François Delarozière y Pierre Orefice, se encuentra en la Isla de Nantes, en el parque de los « Chantiers ».</a:t>
            </a:r>
          </a:p>
        </p:txBody>
      </p:sp>
      <p:sp>
        <p:nvSpPr>
          <p:cNvPr id="108" name="Las atracciones más conocidas son el elefante, el carrusel de los mundos marinos y de la galería de las máquinas que tienen una multitud de máquinas como el colibrí o la araña."/>
          <p:cNvSpPr txBox="1"/>
          <p:nvPr/>
        </p:nvSpPr>
        <p:spPr>
          <a:xfrm>
            <a:off x="91083" y="2272414"/>
            <a:ext cx="12009835" cy="611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marL="150394" indent="-150394" defTabSz="449580">
              <a:lnSpc>
                <a:spcPct val="107916"/>
              </a:lnSpc>
              <a:spcBef>
                <a:spcPts val="800"/>
              </a:spcBef>
              <a:buSzPct val="100000"/>
              <a:buChar char="•"/>
              <a:defRPr sz="17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Las atracciones más conocidas son el elefante, el carrusel de los mundos marinos y de la galería de las máquinas que tienen una multitud de máquinas como el colibrí o la araña.   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r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Agency FB"/>
                <a:ea typeface="Agency FB"/>
                <a:cs typeface="Agency FB"/>
                <a:sym typeface="Agency FB"/>
              </a:defRPr>
            </a:lvl1pPr>
          </a:lstStyle>
          <a:p>
            <a:r>
              <a:t>Un poco de historia </a:t>
            </a:r>
          </a:p>
        </p:txBody>
      </p:sp>
      <p:pic>
        <p:nvPicPr>
          <p:cNvPr id="111" name="IMG_1230.JPG" descr="IMG_123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4633" y="3665592"/>
            <a:ext cx="2051104" cy="29088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IMG_1232.JPG" descr="IMG_123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28158" y="3665592"/>
            <a:ext cx="1853671" cy="29088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IMG_1238.JPG" descr="IMG_1238.JPG"/>
          <p:cNvPicPr>
            <a:picLocks noChangeAspect="1"/>
          </p:cNvPicPr>
          <p:nvPr/>
        </p:nvPicPr>
        <p:blipFill>
          <a:blip r:embed="rId4">
            <a:extLst/>
          </a:blip>
          <a:srcRect l="9403" t="2621" r="7030" b="2621"/>
          <a:stretch>
            <a:fillRect/>
          </a:stretch>
        </p:blipFill>
        <p:spPr>
          <a:xfrm>
            <a:off x="7114249" y="3614862"/>
            <a:ext cx="3737228" cy="3010362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Las Máquinas de la isla están situadas entre los «mundos inventados» de Julio Verne, del universo mecánico de Leonardo da Vinci y de la historia industrial de Nantes. Por ejemplo el Nautilus y el escafandra del carrusel se inspiran del libro « veinte mil lugares bajo los mares »."/>
          <p:cNvSpPr txBox="1"/>
          <p:nvPr/>
        </p:nvSpPr>
        <p:spPr>
          <a:xfrm>
            <a:off x="269966" y="1631769"/>
            <a:ext cx="11864893" cy="939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150394" indent="-150394" algn="just" defTabSz="449580">
              <a:lnSpc>
                <a:spcPct val="107916"/>
              </a:lnSpc>
              <a:spcBef>
                <a:spcPts val="800"/>
              </a:spcBef>
              <a:buSzPct val="100000"/>
              <a:buChar char="•"/>
              <a:defRPr sz="17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Las </a:t>
            </a:r>
            <a:r>
              <a:rPr dirty="0" err="1"/>
              <a:t>Máquinas</a:t>
            </a:r>
            <a:r>
              <a:rPr dirty="0"/>
              <a:t> de la </a:t>
            </a:r>
            <a:r>
              <a:rPr dirty="0" err="1"/>
              <a:t>isla</a:t>
            </a:r>
            <a:r>
              <a:rPr dirty="0"/>
              <a:t> </a:t>
            </a:r>
            <a:r>
              <a:rPr dirty="0" err="1"/>
              <a:t>están</a:t>
            </a:r>
            <a:r>
              <a:rPr dirty="0"/>
              <a:t> </a:t>
            </a:r>
            <a:r>
              <a:rPr dirty="0" err="1"/>
              <a:t>situadas</a:t>
            </a:r>
            <a:r>
              <a:rPr dirty="0"/>
              <a:t> entre </a:t>
            </a:r>
            <a:r>
              <a:rPr dirty="0" err="1"/>
              <a:t>los</a:t>
            </a:r>
            <a:r>
              <a:rPr dirty="0"/>
              <a:t> «</a:t>
            </a:r>
            <a:r>
              <a:rPr dirty="0" err="1"/>
              <a:t>mundos</a:t>
            </a:r>
            <a:r>
              <a:rPr dirty="0"/>
              <a:t> </a:t>
            </a:r>
            <a:r>
              <a:rPr dirty="0" err="1"/>
              <a:t>inventados</a:t>
            </a:r>
            <a:r>
              <a:rPr dirty="0"/>
              <a:t>» de Julio Verne, del </a:t>
            </a:r>
            <a:r>
              <a:rPr dirty="0" err="1"/>
              <a:t>universo</a:t>
            </a:r>
            <a:r>
              <a:rPr dirty="0"/>
              <a:t> </a:t>
            </a:r>
            <a:r>
              <a:rPr dirty="0" err="1"/>
              <a:t>mecánico</a:t>
            </a:r>
            <a:r>
              <a:rPr dirty="0"/>
              <a:t> de Leonardo da Vinci y de la </a:t>
            </a:r>
            <a:r>
              <a:rPr dirty="0" err="1"/>
              <a:t>historia</a:t>
            </a:r>
            <a:r>
              <a:rPr dirty="0"/>
              <a:t> industrial de Nantes. </a:t>
            </a:r>
            <a:r>
              <a:rPr dirty="0" err="1"/>
              <a:t>Por</a:t>
            </a:r>
            <a:r>
              <a:rPr dirty="0"/>
              <a:t> </a:t>
            </a:r>
            <a:r>
              <a:rPr dirty="0" err="1"/>
              <a:t>ejemplo</a:t>
            </a:r>
            <a:r>
              <a:rPr dirty="0"/>
              <a:t> el Nautilus y el </a:t>
            </a:r>
            <a:r>
              <a:rPr dirty="0" err="1"/>
              <a:t>escafandra</a:t>
            </a:r>
            <a:r>
              <a:rPr dirty="0"/>
              <a:t> del </a:t>
            </a:r>
            <a:r>
              <a:rPr dirty="0" err="1"/>
              <a:t>carrusel</a:t>
            </a:r>
            <a:r>
              <a:rPr dirty="0"/>
              <a:t> se </a:t>
            </a:r>
            <a:r>
              <a:rPr dirty="0" err="1"/>
              <a:t>inspiran</a:t>
            </a:r>
            <a:r>
              <a:rPr dirty="0"/>
              <a:t> </a:t>
            </a:r>
            <a:r>
              <a:rPr lang="fr-FR" dirty="0" smtClean="0"/>
              <a:t>en </a:t>
            </a:r>
            <a:r>
              <a:rPr dirty="0" smtClean="0"/>
              <a:t>el </a:t>
            </a:r>
            <a:r>
              <a:rPr dirty="0" err="1"/>
              <a:t>libro</a:t>
            </a:r>
            <a:r>
              <a:rPr dirty="0"/>
              <a:t> « </a:t>
            </a:r>
            <a:r>
              <a:rPr i="1" dirty="0" err="1"/>
              <a:t>veinte</a:t>
            </a:r>
            <a:r>
              <a:rPr i="1" dirty="0"/>
              <a:t> mil </a:t>
            </a:r>
            <a:r>
              <a:rPr i="1" dirty="0" err="1"/>
              <a:t>lugares</a:t>
            </a:r>
            <a:r>
              <a:rPr i="1" dirty="0"/>
              <a:t> </a:t>
            </a:r>
            <a:r>
              <a:rPr i="1" dirty="0" err="1"/>
              <a:t>bajo</a:t>
            </a:r>
            <a:r>
              <a:rPr i="1" dirty="0"/>
              <a:t> </a:t>
            </a:r>
            <a:r>
              <a:rPr i="1" dirty="0" err="1"/>
              <a:t>los</a:t>
            </a:r>
            <a:r>
              <a:rPr i="1" dirty="0"/>
              <a:t> mares »</a:t>
            </a:r>
            <a:r>
              <a:rPr dirty="0"/>
              <a:t>. </a:t>
            </a:r>
          </a:p>
        </p:txBody>
      </p:sp>
      <p:sp>
        <p:nvSpPr>
          <p:cNvPr id="115" name="Las máquinas de la isla se pasean entre la área de producción y las antiguas naves Dubigeon, que recuerdan que, hasta 1987, Nantes es un grande puerto industrial, compuesto por astilleros navales, empresas metalúrgicas y agroalimentarias."/>
          <p:cNvSpPr txBox="1"/>
          <p:nvPr/>
        </p:nvSpPr>
        <p:spPr>
          <a:xfrm>
            <a:off x="453840" y="2606472"/>
            <a:ext cx="11497145" cy="939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just" defTabSz="449580">
              <a:lnSpc>
                <a:spcPct val="107916"/>
              </a:lnSpc>
              <a:spcBef>
                <a:spcPts val="800"/>
              </a:spcBef>
              <a:defRPr sz="17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Las </a:t>
            </a:r>
            <a:r>
              <a:rPr dirty="0" err="1"/>
              <a:t>máquinas</a:t>
            </a:r>
            <a:r>
              <a:rPr dirty="0"/>
              <a:t> de la </a:t>
            </a:r>
            <a:r>
              <a:rPr dirty="0" err="1"/>
              <a:t>isla</a:t>
            </a:r>
            <a:r>
              <a:rPr dirty="0"/>
              <a:t> se </a:t>
            </a:r>
            <a:r>
              <a:rPr lang="fr-FR" dirty="0" err="1" smtClean="0"/>
              <a:t>sitúan</a:t>
            </a:r>
            <a:r>
              <a:rPr dirty="0" smtClean="0"/>
              <a:t> </a:t>
            </a:r>
            <a:r>
              <a:rPr dirty="0"/>
              <a:t>entre la </a:t>
            </a:r>
            <a:r>
              <a:rPr dirty="0" err="1"/>
              <a:t>área</a:t>
            </a:r>
            <a:r>
              <a:rPr dirty="0"/>
              <a:t> de </a:t>
            </a:r>
            <a:r>
              <a:rPr dirty="0" err="1"/>
              <a:t>producción</a:t>
            </a:r>
            <a:r>
              <a:rPr dirty="0"/>
              <a:t> y las </a:t>
            </a:r>
            <a:r>
              <a:rPr dirty="0" err="1"/>
              <a:t>antiguas</a:t>
            </a:r>
            <a:r>
              <a:rPr dirty="0"/>
              <a:t> naves Dubigeon, que </a:t>
            </a:r>
            <a:r>
              <a:rPr dirty="0" err="1"/>
              <a:t>recuerdan</a:t>
            </a:r>
            <a:r>
              <a:rPr dirty="0"/>
              <a:t> que, hasta 1987, Nantes es un </a:t>
            </a:r>
            <a:r>
              <a:rPr dirty="0" smtClean="0"/>
              <a:t>gran </a:t>
            </a:r>
            <a:r>
              <a:rPr dirty="0" err="1"/>
              <a:t>puerto</a:t>
            </a:r>
            <a:r>
              <a:rPr dirty="0"/>
              <a:t> industrial, </a:t>
            </a:r>
            <a:r>
              <a:rPr dirty="0" err="1"/>
              <a:t>compuesto</a:t>
            </a:r>
            <a:r>
              <a:rPr dirty="0"/>
              <a:t> </a:t>
            </a:r>
            <a:r>
              <a:rPr dirty="0" err="1"/>
              <a:t>por</a:t>
            </a:r>
            <a:r>
              <a:rPr dirty="0"/>
              <a:t> </a:t>
            </a:r>
            <a:r>
              <a:rPr dirty="0" err="1"/>
              <a:t>astilleros</a:t>
            </a:r>
            <a:r>
              <a:rPr dirty="0"/>
              <a:t> </a:t>
            </a:r>
            <a:r>
              <a:rPr dirty="0" err="1"/>
              <a:t>navales</a:t>
            </a:r>
            <a:r>
              <a:rPr dirty="0"/>
              <a:t>, </a:t>
            </a:r>
            <a:r>
              <a:rPr dirty="0" err="1"/>
              <a:t>empresas</a:t>
            </a:r>
            <a:r>
              <a:rPr dirty="0"/>
              <a:t> </a:t>
            </a:r>
            <a:r>
              <a:rPr dirty="0" err="1"/>
              <a:t>metalúrgicas</a:t>
            </a:r>
            <a:r>
              <a:rPr dirty="0"/>
              <a:t> y </a:t>
            </a:r>
            <a:r>
              <a:rPr dirty="0" err="1"/>
              <a:t>agroalimentarias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re 2"/>
          <p:cNvSpPr txBox="1">
            <a:spLocks noGrp="1"/>
          </p:cNvSpPr>
          <p:nvPr>
            <p:ph type="title"/>
          </p:nvPr>
        </p:nvSpPr>
        <p:spPr>
          <a:xfrm>
            <a:off x="576566" y="447746"/>
            <a:ext cx="10515601" cy="1325564"/>
          </a:xfrm>
          <a:prstGeom prst="rect">
            <a:avLst/>
          </a:prstGeom>
        </p:spPr>
        <p:txBody>
          <a:bodyPr/>
          <a:lstStyle>
            <a:lvl1pPr defTabSz="359664">
              <a:lnSpc>
                <a:spcPct val="107916"/>
              </a:lnSpc>
              <a:spcBef>
                <a:spcPts val="600"/>
              </a:spcBef>
              <a:defRPr sz="3520" b="1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¿ Como las maquinas ritman nuestro cotidiano ?</a:t>
            </a:r>
          </a:p>
        </p:txBody>
      </p:sp>
      <p:pic>
        <p:nvPicPr>
          <p:cNvPr id="118" name="IMG_1239.JPG" descr="IMG_123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88423" y="1176965"/>
            <a:ext cx="2973656" cy="2973656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Las maquinas ritman nuestro cotidiano de diversas formas.…"/>
          <p:cNvSpPr txBox="1"/>
          <p:nvPr/>
        </p:nvSpPr>
        <p:spPr>
          <a:xfrm>
            <a:off x="890725" y="1741690"/>
            <a:ext cx="6502732" cy="2172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170447" indent="-170447" algn="just" defTabSz="449580">
              <a:lnSpc>
                <a:spcPct val="107916"/>
              </a:lnSpc>
              <a:spcBef>
                <a:spcPts val="800"/>
              </a:spcBef>
              <a:buSzPct val="100000"/>
              <a:buChar char="•"/>
              <a:defRPr sz="17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Las </a:t>
            </a:r>
            <a:r>
              <a:rPr dirty="0" smtClean="0"/>
              <a:t>m</a:t>
            </a:r>
            <a:r>
              <a:rPr lang="fr-FR" dirty="0" smtClean="0"/>
              <a:t>á</a:t>
            </a:r>
            <a:r>
              <a:rPr dirty="0" err="1" smtClean="0"/>
              <a:t>quinas</a:t>
            </a:r>
            <a:r>
              <a:rPr dirty="0" smtClean="0"/>
              <a:t> </a:t>
            </a:r>
            <a:r>
              <a:rPr dirty="0" err="1"/>
              <a:t>ritman</a:t>
            </a:r>
            <a:r>
              <a:rPr dirty="0"/>
              <a:t> </a:t>
            </a:r>
            <a:r>
              <a:rPr dirty="0" err="1"/>
              <a:t>nuestro</a:t>
            </a:r>
            <a:r>
              <a:rPr dirty="0"/>
              <a:t> </a:t>
            </a:r>
            <a:r>
              <a:rPr dirty="0" err="1"/>
              <a:t>cotidiano</a:t>
            </a:r>
            <a:r>
              <a:rPr dirty="0"/>
              <a:t> de </a:t>
            </a:r>
            <a:r>
              <a:rPr dirty="0" err="1"/>
              <a:t>diversas</a:t>
            </a:r>
            <a:r>
              <a:rPr dirty="0"/>
              <a:t> </a:t>
            </a:r>
            <a:r>
              <a:rPr dirty="0" err="1"/>
              <a:t>formas</a:t>
            </a:r>
            <a:r>
              <a:rPr dirty="0"/>
              <a:t>. </a:t>
            </a:r>
          </a:p>
          <a:p>
            <a:pPr algn="just" defTabSz="449580">
              <a:lnSpc>
                <a:spcPct val="107916"/>
              </a:lnSpc>
              <a:spcBef>
                <a:spcPts val="800"/>
              </a:spcBef>
              <a:defRPr sz="17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Primero a </a:t>
            </a:r>
            <a:r>
              <a:rPr dirty="0" err="1"/>
              <a:t>través</a:t>
            </a:r>
            <a:r>
              <a:rPr dirty="0"/>
              <a:t> </a:t>
            </a:r>
            <a:r>
              <a:rPr lang="fr-FR" dirty="0" smtClean="0"/>
              <a:t>d</a:t>
            </a:r>
            <a:r>
              <a:rPr dirty="0" smtClean="0"/>
              <a:t>el </a:t>
            </a:r>
            <a:r>
              <a:rPr dirty="0" err="1"/>
              <a:t>deporte</a:t>
            </a:r>
            <a:r>
              <a:rPr dirty="0"/>
              <a:t> : </a:t>
            </a:r>
            <a:r>
              <a:rPr dirty="0" err="1"/>
              <a:t>cerca</a:t>
            </a:r>
            <a:r>
              <a:rPr dirty="0"/>
              <a:t> de las </a:t>
            </a:r>
            <a:r>
              <a:rPr dirty="0" smtClean="0"/>
              <a:t>m</a:t>
            </a:r>
            <a:r>
              <a:rPr lang="fr-FR" dirty="0" smtClean="0"/>
              <a:t>á</a:t>
            </a:r>
            <a:r>
              <a:rPr dirty="0" err="1" smtClean="0"/>
              <a:t>quinas</a:t>
            </a:r>
            <a:r>
              <a:rPr dirty="0"/>
              <a:t>, </a:t>
            </a:r>
            <a:r>
              <a:rPr dirty="0" err="1"/>
              <a:t>instalaciones</a:t>
            </a:r>
            <a:r>
              <a:rPr dirty="0"/>
              <a:t> se </a:t>
            </a:r>
            <a:r>
              <a:rPr dirty="0" err="1"/>
              <a:t>establecen</a:t>
            </a:r>
            <a:r>
              <a:rPr dirty="0"/>
              <a:t> </a:t>
            </a:r>
            <a:r>
              <a:rPr dirty="0" err="1"/>
              <a:t>como</a:t>
            </a:r>
            <a:r>
              <a:rPr dirty="0"/>
              <a:t> un campo de </a:t>
            </a:r>
            <a:r>
              <a:rPr dirty="0" err="1"/>
              <a:t>zapatillas</a:t>
            </a:r>
            <a:r>
              <a:rPr dirty="0"/>
              <a:t> o un </a:t>
            </a:r>
            <a:r>
              <a:rPr dirty="0" err="1"/>
              <a:t>espacio</a:t>
            </a:r>
            <a:r>
              <a:rPr dirty="0"/>
              <a:t> para </a:t>
            </a:r>
            <a:r>
              <a:rPr dirty="0" err="1"/>
              <a:t>patinar</a:t>
            </a:r>
            <a:r>
              <a:rPr dirty="0"/>
              <a:t>. </a:t>
            </a:r>
            <a:r>
              <a:rPr dirty="0" err="1"/>
              <a:t>Cada</a:t>
            </a:r>
            <a:r>
              <a:rPr dirty="0"/>
              <a:t> </a:t>
            </a:r>
            <a:r>
              <a:rPr dirty="0" err="1"/>
              <a:t>año</a:t>
            </a:r>
            <a:r>
              <a:rPr dirty="0"/>
              <a:t>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carrera</a:t>
            </a:r>
            <a:r>
              <a:rPr dirty="0"/>
              <a:t> </a:t>
            </a:r>
            <a:r>
              <a:rPr dirty="0" err="1"/>
              <a:t>llamada</a:t>
            </a:r>
            <a:r>
              <a:rPr dirty="0"/>
              <a:t> </a:t>
            </a:r>
            <a:r>
              <a:rPr i="1" dirty="0"/>
              <a:t>« las </a:t>
            </a:r>
            <a:r>
              <a:rPr i="1" dirty="0" err="1"/>
              <a:t>zancadas</a:t>
            </a:r>
            <a:r>
              <a:rPr i="1" dirty="0"/>
              <a:t> del </a:t>
            </a:r>
            <a:r>
              <a:rPr i="1" dirty="0" err="1"/>
              <a:t>elefante</a:t>
            </a:r>
            <a:r>
              <a:rPr i="1" dirty="0"/>
              <a:t> »</a:t>
            </a:r>
            <a:r>
              <a:rPr dirty="0"/>
              <a:t>, </a:t>
            </a:r>
            <a:r>
              <a:rPr dirty="0" err="1"/>
              <a:t>reúne</a:t>
            </a:r>
            <a:r>
              <a:rPr dirty="0"/>
              <a:t> a </a:t>
            </a:r>
            <a:r>
              <a:rPr dirty="0" err="1"/>
              <a:t>cientos</a:t>
            </a:r>
            <a:r>
              <a:rPr dirty="0"/>
              <a:t> de </a:t>
            </a:r>
            <a:r>
              <a:rPr dirty="0" err="1"/>
              <a:t>participantes</a:t>
            </a:r>
            <a:r>
              <a:rPr dirty="0"/>
              <a:t>, 10 </a:t>
            </a:r>
            <a:r>
              <a:rPr dirty="0" err="1"/>
              <a:t>kilómetros</a:t>
            </a:r>
            <a:r>
              <a:rPr dirty="0"/>
              <a:t> a </a:t>
            </a:r>
            <a:r>
              <a:rPr dirty="0" err="1"/>
              <a:t>orillas</a:t>
            </a:r>
            <a:r>
              <a:rPr dirty="0"/>
              <a:t> del </a:t>
            </a:r>
            <a:r>
              <a:rPr dirty="0" err="1"/>
              <a:t>Loira</a:t>
            </a:r>
            <a:r>
              <a:rPr dirty="0"/>
              <a:t> y </a:t>
            </a:r>
            <a:r>
              <a:rPr dirty="0" err="1"/>
              <a:t>en</a:t>
            </a:r>
            <a:r>
              <a:rPr dirty="0"/>
              <a:t> Nantes con </a:t>
            </a:r>
            <a:r>
              <a:rPr dirty="0" err="1"/>
              <a:t>salida</a:t>
            </a:r>
            <a:r>
              <a:rPr dirty="0"/>
              <a:t> y </a:t>
            </a:r>
            <a:r>
              <a:rPr dirty="0" err="1"/>
              <a:t>llegada</a:t>
            </a:r>
            <a:r>
              <a:rPr dirty="0"/>
              <a:t> a las naves Dubigeon. </a:t>
            </a:r>
          </a:p>
        </p:txBody>
      </p:sp>
      <p:pic>
        <p:nvPicPr>
          <p:cNvPr id="120" name="IMG_1241.JPG" descr="IMG_124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26446" y="4378533"/>
            <a:ext cx="3405610" cy="2182873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Este lugar vive al ritmo de las estaciones, en diciembre, iluminación de la Galería, esculturas de hielo, chocolates y vino caliente … Entre abril y junio, las naves cobra vida con un programa simpático : teatro, música, danza, circo, espectáculos infantiles y artes visuales. Al mismo en otoño. Las espectáculos son todos gratis."/>
          <p:cNvSpPr txBox="1"/>
          <p:nvPr/>
        </p:nvSpPr>
        <p:spPr>
          <a:xfrm>
            <a:off x="793468" y="4429333"/>
            <a:ext cx="6697247" cy="2081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marL="150394" indent="-150394" defTabSz="449580">
              <a:lnSpc>
                <a:spcPct val="107916"/>
              </a:lnSpc>
              <a:spcBef>
                <a:spcPts val="800"/>
              </a:spcBef>
              <a:buSzPct val="100000"/>
              <a:buChar char="•"/>
              <a:defRPr sz="17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Este lugar vive al ritmo de las estaciones, en diciembre, iluminación de la Galería, esculturas de hielo, chocolates y vino caliente … Entre abril y junio, las naves cobra vida con un programa simpático : teatro, música, danza, circo, espectáculos infantiles y artes visuales. Al mismo en otoño. Las espectáculos son todos gratis. 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re 2"/>
          <p:cNvSpPr txBox="1">
            <a:spLocks noGrp="1"/>
          </p:cNvSpPr>
          <p:nvPr>
            <p:ph type="title"/>
          </p:nvPr>
        </p:nvSpPr>
        <p:spPr>
          <a:xfrm>
            <a:off x="576566" y="447746"/>
            <a:ext cx="10515601" cy="1325564"/>
          </a:xfrm>
          <a:prstGeom prst="rect">
            <a:avLst/>
          </a:prstGeom>
        </p:spPr>
        <p:txBody>
          <a:bodyPr/>
          <a:lstStyle>
            <a:lvl1pPr defTabSz="359664">
              <a:lnSpc>
                <a:spcPct val="107916"/>
              </a:lnSpc>
              <a:spcBef>
                <a:spcPts val="600"/>
              </a:spcBef>
              <a:defRPr sz="3520" b="1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¿ </a:t>
            </a:r>
            <a:r>
              <a:rPr dirty="0" smtClean="0"/>
              <a:t>C</a:t>
            </a:r>
            <a:r>
              <a:rPr lang="fr-FR" dirty="0" smtClean="0"/>
              <a:t>ó</a:t>
            </a:r>
            <a:r>
              <a:rPr dirty="0" err="1" smtClean="0"/>
              <a:t>mo</a:t>
            </a:r>
            <a:r>
              <a:rPr dirty="0" smtClean="0"/>
              <a:t> </a:t>
            </a:r>
            <a:r>
              <a:rPr dirty="0"/>
              <a:t>las </a:t>
            </a:r>
            <a:r>
              <a:rPr dirty="0" err="1"/>
              <a:t>maquinas</a:t>
            </a:r>
            <a:r>
              <a:rPr dirty="0"/>
              <a:t> </a:t>
            </a:r>
            <a:r>
              <a:rPr dirty="0" err="1"/>
              <a:t>ritman</a:t>
            </a:r>
            <a:r>
              <a:rPr dirty="0"/>
              <a:t> </a:t>
            </a:r>
            <a:r>
              <a:rPr dirty="0" err="1"/>
              <a:t>nuestro</a:t>
            </a:r>
            <a:r>
              <a:rPr dirty="0"/>
              <a:t> </a:t>
            </a:r>
            <a:r>
              <a:rPr dirty="0" err="1"/>
              <a:t>cotidiano</a:t>
            </a:r>
            <a:r>
              <a:rPr dirty="0"/>
              <a:t> ?</a:t>
            </a:r>
          </a:p>
        </p:txBody>
      </p:sp>
      <p:sp>
        <p:nvSpPr>
          <p:cNvPr id="124" name="Por fin las maquinas viven al ritmo de múltiples eventos como « le voyage à Nantes » (el viajero de Nantes). Una línea verde cruza la ciudad guiando e invitando a los turistas a descubrir Nantes a través muchos lugares culturales y atractivos."/>
          <p:cNvSpPr txBox="1"/>
          <p:nvPr/>
        </p:nvSpPr>
        <p:spPr>
          <a:xfrm>
            <a:off x="1179232" y="2035913"/>
            <a:ext cx="5562111" cy="25217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170447" indent="-170447" defTabSz="449580">
              <a:lnSpc>
                <a:spcPct val="107916"/>
              </a:lnSpc>
              <a:spcBef>
                <a:spcPts val="800"/>
              </a:spcBef>
              <a:buSzPct val="100000"/>
              <a:buChar char="•"/>
              <a:defRPr sz="20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Por</a:t>
            </a:r>
            <a:r>
              <a:rPr dirty="0"/>
              <a:t> fin las </a:t>
            </a:r>
            <a:r>
              <a:rPr dirty="0" err="1"/>
              <a:t>maquinas</a:t>
            </a:r>
            <a:r>
              <a:rPr dirty="0"/>
              <a:t> </a:t>
            </a:r>
            <a:r>
              <a:rPr dirty="0" err="1"/>
              <a:t>viven</a:t>
            </a:r>
            <a:r>
              <a:rPr dirty="0"/>
              <a:t> al </a:t>
            </a:r>
            <a:r>
              <a:rPr dirty="0" err="1"/>
              <a:t>ritmo</a:t>
            </a:r>
            <a:r>
              <a:rPr dirty="0"/>
              <a:t> de </a:t>
            </a:r>
            <a:r>
              <a:rPr dirty="0" err="1"/>
              <a:t>múltiples</a:t>
            </a:r>
            <a:r>
              <a:rPr dirty="0"/>
              <a:t> </a:t>
            </a:r>
            <a:r>
              <a:rPr dirty="0" err="1"/>
              <a:t>eventos</a:t>
            </a:r>
            <a:r>
              <a:rPr dirty="0"/>
              <a:t> </a:t>
            </a:r>
            <a:r>
              <a:rPr dirty="0" err="1"/>
              <a:t>como</a:t>
            </a:r>
            <a:r>
              <a:rPr dirty="0"/>
              <a:t> « le voyage à Nantes » (el </a:t>
            </a:r>
            <a:r>
              <a:rPr dirty="0" err="1" smtClean="0"/>
              <a:t>viaje</a:t>
            </a:r>
            <a:r>
              <a:rPr dirty="0" smtClean="0"/>
              <a:t> </a:t>
            </a:r>
            <a:r>
              <a:rPr lang="fr-FR" dirty="0" err="1" smtClean="0"/>
              <a:t>por</a:t>
            </a:r>
            <a:r>
              <a:rPr dirty="0" smtClean="0"/>
              <a:t> </a:t>
            </a:r>
            <a:r>
              <a:rPr dirty="0"/>
              <a:t>Nantes).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línea</a:t>
            </a:r>
            <a:r>
              <a:rPr dirty="0"/>
              <a:t> </a:t>
            </a:r>
            <a:r>
              <a:rPr dirty="0" err="1"/>
              <a:t>verde</a:t>
            </a:r>
            <a:r>
              <a:rPr dirty="0"/>
              <a:t> </a:t>
            </a:r>
            <a:r>
              <a:rPr dirty="0" err="1"/>
              <a:t>cruza</a:t>
            </a:r>
            <a:r>
              <a:rPr dirty="0"/>
              <a:t> la ciudad </a:t>
            </a:r>
            <a:r>
              <a:rPr dirty="0" err="1"/>
              <a:t>guiando</a:t>
            </a:r>
            <a:r>
              <a:rPr dirty="0"/>
              <a:t> e </a:t>
            </a:r>
            <a:r>
              <a:rPr dirty="0" err="1"/>
              <a:t>invitando</a:t>
            </a:r>
            <a:r>
              <a:rPr dirty="0"/>
              <a:t> a </a:t>
            </a:r>
            <a:r>
              <a:rPr dirty="0" err="1"/>
              <a:t>los</a:t>
            </a:r>
            <a:r>
              <a:rPr dirty="0"/>
              <a:t> </a:t>
            </a:r>
            <a:r>
              <a:rPr dirty="0" err="1"/>
              <a:t>turistas</a:t>
            </a:r>
            <a:r>
              <a:rPr dirty="0"/>
              <a:t> a </a:t>
            </a:r>
            <a:r>
              <a:rPr dirty="0" err="1"/>
              <a:t>descubrir</a:t>
            </a:r>
            <a:r>
              <a:rPr dirty="0"/>
              <a:t> Nantes a </a:t>
            </a:r>
            <a:r>
              <a:rPr dirty="0" err="1" smtClean="0"/>
              <a:t>través</a:t>
            </a:r>
            <a:r>
              <a:rPr lang="fr-FR" dirty="0" smtClean="0"/>
              <a:t> de</a:t>
            </a:r>
            <a:r>
              <a:rPr dirty="0" smtClean="0"/>
              <a:t> </a:t>
            </a:r>
            <a:r>
              <a:rPr dirty="0" err="1"/>
              <a:t>muchos</a:t>
            </a:r>
            <a:r>
              <a:rPr dirty="0"/>
              <a:t> </a:t>
            </a:r>
            <a:r>
              <a:rPr dirty="0" err="1"/>
              <a:t>lugares</a:t>
            </a:r>
            <a:r>
              <a:rPr dirty="0"/>
              <a:t> </a:t>
            </a:r>
            <a:r>
              <a:rPr dirty="0" err="1"/>
              <a:t>culturales</a:t>
            </a:r>
            <a:r>
              <a:rPr dirty="0"/>
              <a:t> y </a:t>
            </a:r>
            <a:r>
              <a:rPr dirty="0" err="1"/>
              <a:t>atractivos</a:t>
            </a:r>
            <a:r>
              <a:rPr dirty="0"/>
              <a:t>. </a:t>
            </a:r>
          </a:p>
          <a:p>
            <a:pPr defTabSz="449580">
              <a:lnSpc>
                <a:spcPct val="107916"/>
              </a:lnSpc>
              <a:spcBef>
                <a:spcPts val="800"/>
              </a:spcBef>
              <a:defRPr sz="20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pic>
        <p:nvPicPr>
          <p:cNvPr id="125" name="IMG_1240.JPG" descr="IMG_1240.JPG"/>
          <p:cNvPicPr>
            <a:picLocks noChangeAspect="1"/>
          </p:cNvPicPr>
          <p:nvPr/>
        </p:nvPicPr>
        <p:blipFill>
          <a:blip r:embed="rId2">
            <a:extLst/>
          </a:blip>
          <a:srcRect l="16472" r="12526"/>
          <a:stretch>
            <a:fillRect/>
          </a:stretch>
        </p:blipFill>
        <p:spPr>
          <a:xfrm>
            <a:off x="8876488" y="1310654"/>
            <a:ext cx="2579766" cy="3633401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Gracias a todos !"/>
          <p:cNvSpPr txBox="1"/>
          <p:nvPr/>
        </p:nvSpPr>
        <p:spPr>
          <a:xfrm>
            <a:off x="1213099" y="4803123"/>
            <a:ext cx="7369281" cy="1936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449580">
              <a:lnSpc>
                <a:spcPct val="107916"/>
              </a:lnSpc>
              <a:spcBef>
                <a:spcPts val="800"/>
              </a:spcBef>
              <a:defRPr sz="5800" b="1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Gracias a </a:t>
            </a:r>
            <a:r>
              <a:rPr dirty="0" err="1"/>
              <a:t>todos</a:t>
            </a:r>
            <a:r>
              <a:rPr dirty="0"/>
              <a:t> ! 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hèm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hèm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344</Words>
  <Application>Microsoft Office PowerPoint</Application>
  <PresentationFormat>Grand écran</PresentationFormat>
  <Paragraphs>18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3" baseType="lpstr">
      <vt:lpstr>Agency FB</vt:lpstr>
      <vt:lpstr>Arial</vt:lpstr>
      <vt:lpstr>Calibri</vt:lpstr>
      <vt:lpstr>Calibri Light</vt:lpstr>
      <vt:lpstr>Helvetica</vt:lpstr>
      <vt:lpstr>Rockwell Bold</vt:lpstr>
      <vt:lpstr>Thème Office</vt:lpstr>
      <vt:lpstr>Las máquinas de la Isla de Nantes</vt:lpstr>
      <vt:lpstr>Un poco de Geografía </vt:lpstr>
      <vt:lpstr>¿Que son las maquinas?</vt:lpstr>
      <vt:lpstr>Un poco de historia </vt:lpstr>
      <vt:lpstr>¿ Como las maquinas ritman nuestro cotidiano ?</vt:lpstr>
      <vt:lpstr>¿ Cómo las maquinas ritman nuestro cotidiano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máquinas de la Isla de Nantes</dc:title>
  <cp:lastModifiedBy>Chantal</cp:lastModifiedBy>
  <cp:revision>1</cp:revision>
  <dcterms:modified xsi:type="dcterms:W3CDTF">2020-02-17T09:56:45Z</dcterms:modified>
</cp:coreProperties>
</file>