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2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8F4-72C9-46EF-B78C-2234A3F9C692}" type="datetimeFigureOut">
              <a:rPr lang="fr-FR" smtClean="0"/>
              <a:pPr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A6E-59FB-42F9-81EB-E5E3FED6A1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94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8F4-72C9-46EF-B78C-2234A3F9C692}" type="datetimeFigureOut">
              <a:rPr lang="fr-FR" smtClean="0"/>
              <a:pPr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A6E-59FB-42F9-81EB-E5E3FED6A1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04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8F4-72C9-46EF-B78C-2234A3F9C692}" type="datetimeFigureOut">
              <a:rPr lang="fr-FR" smtClean="0"/>
              <a:pPr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A6E-59FB-42F9-81EB-E5E3FED6A1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99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8F4-72C9-46EF-B78C-2234A3F9C692}" type="datetimeFigureOut">
              <a:rPr lang="fr-FR" smtClean="0"/>
              <a:pPr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A6E-59FB-42F9-81EB-E5E3FED6A1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8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8F4-72C9-46EF-B78C-2234A3F9C692}" type="datetimeFigureOut">
              <a:rPr lang="fr-FR" smtClean="0"/>
              <a:pPr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A6E-59FB-42F9-81EB-E5E3FED6A1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52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8F4-72C9-46EF-B78C-2234A3F9C692}" type="datetimeFigureOut">
              <a:rPr lang="fr-FR" smtClean="0"/>
              <a:pPr/>
              <a:t>17/02/2020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A6E-59FB-42F9-81EB-E5E3FED6A1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21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8F4-72C9-46EF-B78C-2234A3F9C692}" type="datetimeFigureOut">
              <a:rPr lang="fr-FR" smtClean="0"/>
              <a:pPr/>
              <a:t>17/02/2020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A6E-59FB-42F9-81EB-E5E3FED6A1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82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8F4-72C9-46EF-B78C-2234A3F9C692}" type="datetimeFigureOut">
              <a:rPr lang="fr-FR" smtClean="0"/>
              <a:pPr/>
              <a:t>17/02/2020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A6E-59FB-42F9-81EB-E5E3FED6A1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47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8F4-72C9-46EF-B78C-2234A3F9C692}" type="datetimeFigureOut">
              <a:rPr lang="fr-FR" smtClean="0"/>
              <a:pPr/>
              <a:t>17/02/2020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A6E-59FB-42F9-81EB-E5E3FED6A1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0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8F4-72C9-46EF-B78C-2234A3F9C692}" type="datetimeFigureOut">
              <a:rPr lang="fr-FR" smtClean="0"/>
              <a:pPr/>
              <a:t>17/02/2020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A6E-59FB-42F9-81EB-E5E3FED6A1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56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8F4-72C9-46EF-B78C-2234A3F9C692}" type="datetimeFigureOut">
              <a:rPr lang="fr-FR" smtClean="0"/>
              <a:pPr/>
              <a:t>17/02/2020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A6E-59FB-42F9-81EB-E5E3FED6A1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33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38F4-72C9-46EF-B78C-2234A3F9C692}" type="datetimeFigureOut">
              <a:rPr lang="fr-FR" smtClean="0"/>
              <a:pPr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3A6E-59FB-42F9-81EB-E5E3FED6A1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82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629103"/>
            <a:ext cx="9144000" cy="1818290"/>
          </a:xfrm>
        </p:spPr>
        <p:txBody>
          <a:bodyPr/>
          <a:lstStyle/>
          <a:p>
            <a:r>
              <a:rPr lang="fr-FR" dirty="0" smtClean="0">
                <a:latin typeface="Lucida Handwriting" panose="03010101010101010101" pitchFamily="66" charset="0"/>
              </a:rPr>
              <a:t>¡¡</a:t>
            </a:r>
            <a:r>
              <a:rPr lang="fr-FR" dirty="0" err="1" smtClean="0">
                <a:latin typeface="Lucida Handwriting" panose="03010101010101010101" pitchFamily="66" charset="0"/>
              </a:rPr>
              <a:t>Nuestras</a:t>
            </a:r>
            <a:r>
              <a:rPr lang="fr-FR" dirty="0" smtClean="0">
                <a:latin typeface="Lucida Handwriting" panose="03010101010101010101" pitchFamily="66" charset="0"/>
              </a:rPr>
              <a:t> </a:t>
            </a:r>
            <a:r>
              <a:rPr lang="fr-FR" dirty="0" err="1" smtClean="0">
                <a:latin typeface="Lucida Handwriting" panose="03010101010101010101" pitchFamily="66" charset="0"/>
              </a:rPr>
              <a:t>especialidades</a:t>
            </a:r>
            <a:r>
              <a:rPr lang="fr-FR" dirty="0" smtClean="0">
                <a:latin typeface="Lucida Handwriting" panose="03010101010101010101" pitchFamily="66" charset="0"/>
              </a:rPr>
              <a:t> !!</a:t>
            </a:r>
            <a:endParaRPr lang="fr-FR" dirty="0">
              <a:latin typeface="Lucida Handwriting" panose="03010101010101010101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17" y="3825766"/>
            <a:ext cx="3269421" cy="24489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079" y="3570124"/>
            <a:ext cx="2590124" cy="30884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1" y="243738"/>
            <a:ext cx="20478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36926" cy="3314601"/>
          </a:xfrm>
        </p:spPr>
        <p:txBody>
          <a:bodyPr>
            <a:normAutofit/>
          </a:bodyPr>
          <a:lstStyle/>
          <a:p>
            <a:r>
              <a:rPr lang="fr-FR" sz="3000" dirty="0" smtClean="0"/>
              <a:t>Nuestra </a:t>
            </a:r>
            <a:r>
              <a:rPr lang="fr-FR" sz="3000" dirty="0" err="1" smtClean="0"/>
              <a:t>ciudad</a:t>
            </a:r>
            <a:r>
              <a:rPr lang="fr-FR" sz="3000" dirty="0" smtClean="0"/>
              <a:t> de Nantes </a:t>
            </a:r>
            <a:r>
              <a:rPr lang="fr-FR" sz="3000" dirty="0" err="1" smtClean="0"/>
              <a:t>tiene</a:t>
            </a:r>
            <a:r>
              <a:rPr lang="fr-FR" sz="3000" dirty="0" smtClean="0"/>
              <a:t> la </a:t>
            </a:r>
            <a:r>
              <a:rPr lang="fr-FR" sz="3000" dirty="0" err="1" smtClean="0"/>
              <a:t>oportunidad</a:t>
            </a:r>
            <a:r>
              <a:rPr lang="fr-FR" sz="3000" dirty="0" smtClean="0"/>
              <a:t> de </a:t>
            </a:r>
            <a:r>
              <a:rPr lang="fr-FR" sz="3000" dirty="0" err="1" smtClean="0"/>
              <a:t>ser</a:t>
            </a:r>
            <a:r>
              <a:rPr lang="fr-FR" sz="3000" dirty="0" smtClean="0"/>
              <a:t> </a:t>
            </a:r>
            <a:r>
              <a:rPr lang="fr-FR" sz="3000" dirty="0" err="1" smtClean="0"/>
              <a:t>muy</a:t>
            </a:r>
            <a:r>
              <a:rPr lang="fr-FR" sz="3000" dirty="0" smtClean="0"/>
              <a:t> </a:t>
            </a:r>
            <a:r>
              <a:rPr lang="fr-FR" sz="3000" dirty="0" err="1" smtClean="0"/>
              <a:t>diversa</a:t>
            </a:r>
            <a:r>
              <a:rPr lang="fr-FR" sz="3000" dirty="0" smtClean="0"/>
              <a:t> en sus </a:t>
            </a:r>
            <a:r>
              <a:rPr lang="fr-FR" sz="3000" dirty="0" err="1" smtClean="0"/>
              <a:t>comidas</a:t>
            </a:r>
            <a:r>
              <a:rPr lang="fr-FR" sz="3000" dirty="0" smtClean="0"/>
              <a:t> </a:t>
            </a:r>
            <a:r>
              <a:rPr lang="fr-FR" sz="3000" dirty="0" err="1" smtClean="0"/>
              <a:t>típicas</a:t>
            </a:r>
            <a:r>
              <a:rPr lang="fr-FR" sz="3000" dirty="0" smtClean="0"/>
              <a:t>. </a:t>
            </a:r>
            <a:r>
              <a:rPr lang="fr-FR" sz="3000" dirty="0" err="1" smtClean="0"/>
              <a:t>Vamos</a:t>
            </a:r>
            <a:r>
              <a:rPr lang="fr-FR" sz="3000" dirty="0" smtClean="0"/>
              <a:t> a </a:t>
            </a:r>
            <a:r>
              <a:rPr lang="fr-FR" sz="3000" dirty="0" err="1" smtClean="0"/>
              <a:t>presentaros</a:t>
            </a:r>
            <a:r>
              <a:rPr lang="fr-FR" sz="3000" dirty="0" smtClean="0"/>
              <a:t> la </a:t>
            </a:r>
            <a:r>
              <a:rPr lang="fr-FR" sz="3000" dirty="0" err="1" smtClean="0"/>
              <a:t>comida</a:t>
            </a:r>
            <a:r>
              <a:rPr lang="fr-FR" sz="3000" dirty="0" smtClean="0"/>
              <a:t> que </a:t>
            </a:r>
            <a:r>
              <a:rPr lang="fr-FR" sz="3000" dirty="0" err="1" smtClean="0"/>
              <a:t>ritma</a:t>
            </a:r>
            <a:r>
              <a:rPr lang="fr-FR" sz="3000" dirty="0" smtClean="0"/>
              <a:t> </a:t>
            </a:r>
            <a:r>
              <a:rPr lang="fr-FR" sz="3000" dirty="0" err="1" smtClean="0"/>
              <a:t>nuestra</a:t>
            </a:r>
            <a:r>
              <a:rPr lang="fr-FR" sz="3000" dirty="0" smtClean="0"/>
              <a:t> vida en </a:t>
            </a:r>
            <a:r>
              <a:rPr lang="fr-FR" sz="3000" dirty="0" err="1" smtClean="0"/>
              <a:t>nuestro</a:t>
            </a:r>
            <a:r>
              <a:rPr lang="fr-FR" sz="3000" dirty="0" smtClean="0"/>
              <a:t> </a:t>
            </a:r>
            <a:r>
              <a:rPr lang="fr-FR" sz="3000" dirty="0" err="1" smtClean="0"/>
              <a:t>patrimonio</a:t>
            </a:r>
            <a:r>
              <a:rPr lang="fr-FR" sz="3000" dirty="0" smtClean="0"/>
              <a:t> cultural y </a:t>
            </a:r>
            <a:r>
              <a:rPr lang="fr-FR" sz="3000" dirty="0" err="1" smtClean="0"/>
              <a:t>regional</a:t>
            </a:r>
            <a:r>
              <a:rPr lang="fr-FR" sz="3000" dirty="0" smtClean="0"/>
              <a:t>.</a:t>
            </a:r>
            <a:endParaRPr lang="fr-FR" sz="3000" dirty="0"/>
          </a:p>
        </p:txBody>
      </p:sp>
      <p:pic>
        <p:nvPicPr>
          <p:cNvPr id="4" name="Espace réservé du contenu 3" descr="Panorama_depuis_Butte_Sainte-An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305" y="4014133"/>
            <a:ext cx="5524827" cy="2651917"/>
          </a:xfrm>
        </p:spPr>
      </p:pic>
      <p:pic>
        <p:nvPicPr>
          <p:cNvPr id="5" name="Image 4" descr="les_machines_de_lile._nantes_le_grand_elephantc_j_do_billaud_fin_juillet_2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751" y="1049902"/>
            <a:ext cx="5821727" cy="38744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Petit beurre LU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37" y="172902"/>
            <a:ext cx="4240563" cy="275636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2" y="1620171"/>
            <a:ext cx="2967346" cy="25068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21" y="3566748"/>
            <a:ext cx="2937688" cy="29376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346230" y="4343520"/>
            <a:ext cx="43875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1) </a:t>
            </a:r>
            <a:r>
              <a:rPr lang="fr-FR" sz="2000" dirty="0" err="1" smtClean="0"/>
              <a:t>Todos</a:t>
            </a:r>
            <a:r>
              <a:rPr lang="fr-FR" sz="2000" dirty="0" smtClean="0"/>
              <a:t> </a:t>
            </a:r>
            <a:r>
              <a:rPr lang="fr-FR" sz="2000" dirty="0" err="1" smtClean="0"/>
              <a:t>hemos</a:t>
            </a:r>
            <a:r>
              <a:rPr lang="fr-FR" sz="2000" dirty="0" smtClean="0"/>
              <a:t> </a:t>
            </a:r>
            <a:r>
              <a:rPr lang="fr-FR" sz="2000" dirty="0" err="1" smtClean="0"/>
              <a:t>tenido</a:t>
            </a:r>
            <a:r>
              <a:rPr lang="fr-FR" sz="2000" dirty="0" smtClean="0"/>
              <a:t> la </a:t>
            </a:r>
            <a:r>
              <a:rPr lang="fr-FR" sz="2000" dirty="0" err="1" smtClean="0"/>
              <a:t>oportunidad</a:t>
            </a:r>
            <a:r>
              <a:rPr lang="fr-FR" sz="2000" dirty="0" smtClean="0"/>
              <a:t>, </a:t>
            </a:r>
            <a:r>
              <a:rPr lang="fr-FR" sz="2000" dirty="0" err="1" smtClean="0"/>
              <a:t>por</a:t>
            </a:r>
            <a:r>
              <a:rPr lang="fr-FR" sz="2000" dirty="0" smtClean="0"/>
              <a:t> </a:t>
            </a:r>
            <a:r>
              <a:rPr lang="fr-FR" sz="2000" dirty="0" err="1" smtClean="0"/>
              <a:t>lo</a:t>
            </a:r>
            <a:r>
              <a:rPr lang="fr-FR" sz="2000" dirty="0" smtClean="0"/>
              <a:t> </a:t>
            </a:r>
            <a:r>
              <a:rPr lang="fr-FR" sz="2000" dirty="0" err="1" smtClean="0"/>
              <a:t>menos</a:t>
            </a:r>
            <a:r>
              <a:rPr lang="fr-FR" sz="2000" dirty="0" smtClean="0"/>
              <a:t> </a:t>
            </a:r>
            <a:r>
              <a:rPr lang="fr-FR" sz="2000" dirty="0" err="1" smtClean="0"/>
              <a:t>una</a:t>
            </a:r>
            <a:r>
              <a:rPr lang="fr-FR" sz="2000" dirty="0" smtClean="0"/>
              <a:t> </a:t>
            </a:r>
            <a:r>
              <a:rPr lang="fr-FR" sz="2000" dirty="0" err="1" smtClean="0"/>
              <a:t>vez</a:t>
            </a:r>
            <a:r>
              <a:rPr lang="fr-FR" sz="2000" dirty="0" smtClean="0"/>
              <a:t> en </a:t>
            </a:r>
            <a:r>
              <a:rPr lang="fr-FR" sz="2000" dirty="0" err="1" smtClean="0"/>
              <a:t>nuestra</a:t>
            </a:r>
            <a:r>
              <a:rPr lang="fr-FR" sz="2000" dirty="0" smtClean="0"/>
              <a:t> vida, de </a:t>
            </a:r>
            <a:r>
              <a:rPr lang="fr-FR" sz="2000" dirty="0" err="1" smtClean="0"/>
              <a:t>probar</a:t>
            </a:r>
            <a:r>
              <a:rPr lang="fr-FR" sz="2000" dirty="0" smtClean="0"/>
              <a:t> este </a:t>
            </a:r>
            <a:r>
              <a:rPr lang="fr-FR" sz="2000" dirty="0" err="1" smtClean="0"/>
              <a:t>pequeño</a:t>
            </a:r>
            <a:r>
              <a:rPr lang="fr-FR" sz="2000" dirty="0" smtClean="0"/>
              <a:t> pastel </a:t>
            </a:r>
            <a:r>
              <a:rPr lang="fr-FR" sz="2000" dirty="0" err="1" smtClean="0"/>
              <a:t>rectangular</a:t>
            </a:r>
            <a:r>
              <a:rPr lang="fr-FR" sz="2000" dirty="0" smtClean="0"/>
              <a:t> con un </a:t>
            </a:r>
            <a:r>
              <a:rPr lang="fr-FR" sz="2000" dirty="0" err="1" smtClean="0"/>
              <a:t>dibujo</a:t>
            </a:r>
            <a:r>
              <a:rPr lang="fr-FR" sz="2000" dirty="0" smtClean="0"/>
              <a:t> bastante </a:t>
            </a:r>
            <a:r>
              <a:rPr lang="fr-FR" sz="2000" dirty="0" err="1" smtClean="0"/>
              <a:t>particular</a:t>
            </a:r>
            <a:r>
              <a:rPr lang="fr-FR" sz="2000" dirty="0" smtClean="0"/>
              <a:t>, </a:t>
            </a:r>
            <a:r>
              <a:rPr lang="fr-FR" sz="2000" dirty="0" err="1" smtClean="0"/>
              <a:t>una</a:t>
            </a:r>
            <a:r>
              <a:rPr lang="fr-FR" sz="2000" dirty="0" smtClean="0"/>
              <a:t> de las </a:t>
            </a:r>
            <a:r>
              <a:rPr lang="fr-FR" sz="2000" dirty="0" err="1" smtClean="0"/>
              <a:t>especialidades</a:t>
            </a:r>
            <a:r>
              <a:rPr lang="fr-FR" sz="2000" dirty="0" smtClean="0"/>
              <a:t> </a:t>
            </a:r>
            <a:r>
              <a:rPr lang="fr-FR" sz="2000" dirty="0" err="1" smtClean="0"/>
              <a:t>màs</a:t>
            </a:r>
            <a:r>
              <a:rPr lang="fr-FR" sz="2000" dirty="0" smtClean="0"/>
              <a:t> importantes de la </a:t>
            </a:r>
            <a:r>
              <a:rPr lang="fr-FR" sz="2000" dirty="0" err="1" smtClean="0"/>
              <a:t>región</a:t>
            </a:r>
            <a:r>
              <a:rPr lang="fr-FR" sz="2000" dirty="0" smtClean="0"/>
              <a:t> de Nantes es el Petit Beurre LU.</a:t>
            </a:r>
          </a:p>
          <a:p>
            <a:r>
              <a:rPr lang="fr-FR" sz="2000" dirty="0" smtClean="0"/>
              <a:t>Nos </a:t>
            </a:r>
            <a:r>
              <a:rPr lang="fr-FR" sz="2000" dirty="0" err="1" smtClean="0"/>
              <a:t>lo</a:t>
            </a:r>
            <a:r>
              <a:rPr lang="fr-FR" sz="2000" dirty="0" smtClean="0"/>
              <a:t> </a:t>
            </a:r>
            <a:r>
              <a:rPr lang="fr-FR" sz="2000" dirty="0" err="1" smtClean="0"/>
              <a:t>comemos</a:t>
            </a:r>
            <a:r>
              <a:rPr lang="fr-FR" sz="2000" dirty="0" smtClean="0"/>
              <a:t> en la </a:t>
            </a:r>
            <a:r>
              <a:rPr lang="fr-FR" sz="2000" dirty="0" err="1" smtClean="0"/>
              <a:t>merienda</a:t>
            </a:r>
            <a:r>
              <a:rPr lang="fr-FR" sz="2000" dirty="0" smtClean="0"/>
              <a:t>. 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375249" y="4329090"/>
            <a:ext cx="3391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2)En 1886, en Nantes, Louis </a:t>
            </a:r>
            <a:r>
              <a:rPr lang="fr-FR" dirty="0" err="1" smtClean="0"/>
              <a:t>Lefevre</a:t>
            </a:r>
            <a:r>
              <a:rPr lang="fr-FR" dirty="0" smtClean="0"/>
              <a:t> Utile, que se </a:t>
            </a:r>
            <a:r>
              <a:rPr lang="fr-FR" dirty="0" err="1" smtClean="0"/>
              <a:t>hizo</a:t>
            </a:r>
            <a:r>
              <a:rPr lang="fr-FR" dirty="0" smtClean="0"/>
              <a:t> cargo de la </a:t>
            </a:r>
            <a:r>
              <a:rPr lang="fr-FR" dirty="0" err="1" smtClean="0"/>
              <a:t>galletería</a:t>
            </a:r>
            <a:r>
              <a:rPr lang="fr-FR" dirty="0" smtClean="0"/>
              <a:t> </a:t>
            </a:r>
            <a:r>
              <a:rPr lang="fr-FR" dirty="0" err="1" smtClean="0"/>
              <a:t>artesanal</a:t>
            </a:r>
            <a:r>
              <a:rPr lang="fr-FR" dirty="0" smtClean="0"/>
              <a:t> </a:t>
            </a:r>
            <a:r>
              <a:rPr lang="fr-FR" dirty="0" err="1" smtClean="0"/>
              <a:t>familiar</a:t>
            </a:r>
            <a:r>
              <a:rPr lang="fr-FR" dirty="0" smtClean="0"/>
              <a:t> para </a:t>
            </a:r>
            <a:r>
              <a:rPr lang="fr-FR" dirty="0" err="1" smtClean="0"/>
              <a:t>convertirla</a:t>
            </a:r>
            <a:r>
              <a:rPr lang="fr-FR" dirty="0" smtClean="0"/>
              <a:t> en </a:t>
            </a:r>
            <a:r>
              <a:rPr lang="fr-FR" dirty="0" err="1" smtClean="0"/>
              <a:t>una</a:t>
            </a:r>
            <a:r>
              <a:rPr lang="fr-FR" dirty="0" smtClean="0"/>
              <a:t> empressa </a:t>
            </a:r>
            <a:r>
              <a:rPr lang="fr-FR" dirty="0" err="1" smtClean="0"/>
              <a:t>moderna</a:t>
            </a:r>
            <a:r>
              <a:rPr lang="fr-FR" dirty="0" smtClean="0"/>
              <a:t> en el </a:t>
            </a:r>
            <a:r>
              <a:rPr lang="fr-FR" dirty="0" err="1" smtClean="0"/>
              <a:t>corazón</a:t>
            </a:r>
            <a:r>
              <a:rPr lang="fr-FR" dirty="0" smtClean="0"/>
              <a:t> de </a:t>
            </a:r>
            <a:r>
              <a:rPr lang="fr-FR" dirty="0" err="1" smtClean="0"/>
              <a:t>nantes</a:t>
            </a:r>
            <a:r>
              <a:rPr lang="fr-FR" dirty="0" smtClean="0"/>
              <a:t>, imagina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especie</a:t>
            </a:r>
            <a:r>
              <a:rPr lang="fr-FR" dirty="0" smtClean="0"/>
              <a:t> de </a:t>
            </a:r>
            <a:r>
              <a:rPr lang="fr-FR" dirty="0" err="1" smtClean="0"/>
              <a:t>galleta</a:t>
            </a:r>
            <a:r>
              <a:rPr lang="fr-FR" dirty="0" smtClean="0"/>
              <a:t> </a:t>
            </a:r>
            <a:r>
              <a:rPr lang="fr-FR" dirty="0" err="1" smtClean="0"/>
              <a:t>arenosa</a:t>
            </a:r>
            <a:r>
              <a:rPr lang="fr-FR" dirty="0" smtClean="0"/>
              <a:t> </a:t>
            </a:r>
            <a:r>
              <a:rPr lang="fr-FR" dirty="0" err="1" smtClean="0"/>
              <a:t>nantesa</a:t>
            </a:r>
            <a:r>
              <a:rPr lang="fr-FR" dirty="0" smtClean="0"/>
              <a:t>: </a:t>
            </a:r>
            <a:r>
              <a:rPr lang="fr-FR" dirty="0" err="1" smtClean="0"/>
              <a:t>así</a:t>
            </a:r>
            <a:r>
              <a:rPr lang="fr-FR" dirty="0" smtClean="0"/>
              <a:t> </a:t>
            </a:r>
            <a:r>
              <a:rPr lang="fr-FR" dirty="0" err="1" smtClean="0"/>
              <a:t>nació</a:t>
            </a:r>
            <a:r>
              <a:rPr lang="fr-FR" dirty="0" smtClean="0"/>
              <a:t> el Petit Beurre LU.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29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Queso</a:t>
            </a:r>
            <a:endParaRPr lang="fr-FR" dirty="0"/>
          </a:p>
        </p:txBody>
      </p:sp>
      <p:pic>
        <p:nvPicPr>
          <p:cNvPr id="4" name="Espace réservé du contenu 3" descr="cure nanta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23" y="3629023"/>
            <a:ext cx="4964840" cy="2605661"/>
          </a:xfrm>
        </p:spPr>
      </p:pic>
      <p:pic>
        <p:nvPicPr>
          <p:cNvPr id="5" name="Image 4" descr="cure-nantais-fromagerie-(68a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497" y="187594"/>
            <a:ext cx="5368071" cy="30195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01934" y="3607575"/>
            <a:ext cx="4993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Para </a:t>
            </a:r>
            <a:r>
              <a:rPr lang="fr-FR" dirty="0" err="1" smtClean="0"/>
              <a:t>acabar</a:t>
            </a:r>
            <a:r>
              <a:rPr lang="fr-FR" dirty="0" smtClean="0"/>
              <a:t>, </a:t>
            </a:r>
            <a:r>
              <a:rPr lang="fr-FR" dirty="0" err="1" smtClean="0"/>
              <a:t>vamos</a:t>
            </a:r>
            <a:r>
              <a:rPr lang="fr-FR" dirty="0" smtClean="0"/>
              <a:t> a </a:t>
            </a:r>
            <a:r>
              <a:rPr lang="fr-FR" dirty="0" err="1" smtClean="0"/>
              <a:t>hablar</a:t>
            </a:r>
            <a:r>
              <a:rPr lang="fr-FR" dirty="0" smtClean="0"/>
              <a:t> de un </a:t>
            </a:r>
            <a:r>
              <a:rPr lang="fr-FR" dirty="0" err="1" smtClean="0"/>
              <a:t>queso</a:t>
            </a:r>
            <a:r>
              <a:rPr lang="fr-FR" dirty="0" smtClean="0"/>
              <a:t> </a:t>
            </a:r>
            <a:r>
              <a:rPr lang="fr-FR" dirty="0" err="1" smtClean="0"/>
              <a:t>típico</a:t>
            </a:r>
            <a:r>
              <a:rPr lang="fr-FR" dirty="0" smtClean="0"/>
              <a:t> de la </a:t>
            </a:r>
            <a:r>
              <a:rPr lang="fr-FR" dirty="0" err="1" smtClean="0"/>
              <a:t>región</a:t>
            </a:r>
            <a:r>
              <a:rPr lang="fr-FR" dirty="0" smtClean="0"/>
              <a:t> que se </a:t>
            </a:r>
            <a:r>
              <a:rPr lang="fr-FR" dirty="0" err="1" smtClean="0"/>
              <a:t>llama</a:t>
            </a:r>
            <a:r>
              <a:rPr lang="fr-FR" dirty="0" smtClean="0"/>
              <a:t>  « le </a:t>
            </a:r>
            <a:r>
              <a:rPr lang="fr-FR" dirty="0" err="1" smtClean="0"/>
              <a:t>curré</a:t>
            </a:r>
            <a:r>
              <a:rPr lang="fr-FR" dirty="0" smtClean="0"/>
              <a:t> nantais ». Es un </a:t>
            </a:r>
            <a:r>
              <a:rPr lang="fr-FR" dirty="0" err="1" smtClean="0"/>
              <a:t>queso</a:t>
            </a:r>
            <a:r>
              <a:rPr lang="fr-FR" dirty="0" smtClean="0"/>
              <a:t> de </a:t>
            </a:r>
            <a:r>
              <a:rPr lang="fr-FR" dirty="0" err="1" smtClean="0"/>
              <a:t>pasta</a:t>
            </a:r>
            <a:r>
              <a:rPr lang="fr-FR" dirty="0" smtClean="0"/>
              <a:t> </a:t>
            </a:r>
            <a:r>
              <a:rPr lang="fr-FR" dirty="0" err="1" smtClean="0"/>
              <a:t>blanda</a:t>
            </a:r>
            <a:r>
              <a:rPr lang="fr-FR" dirty="0" smtClean="0"/>
              <a:t> de </a:t>
            </a:r>
            <a:r>
              <a:rPr lang="fr-FR" dirty="0" err="1" smtClean="0"/>
              <a:t>corteza</a:t>
            </a:r>
            <a:r>
              <a:rPr lang="fr-FR" dirty="0" smtClean="0"/>
              <a:t> </a:t>
            </a:r>
            <a:r>
              <a:rPr lang="fr-FR" dirty="0" err="1" smtClean="0"/>
              <a:t>lavada</a:t>
            </a:r>
            <a:r>
              <a:rPr lang="fr-FR" dirty="0" smtClean="0"/>
              <a:t> </a:t>
            </a:r>
            <a:r>
              <a:rPr lang="fr-FR" dirty="0" err="1" smtClean="0"/>
              <a:t>hecho</a:t>
            </a:r>
            <a:r>
              <a:rPr lang="fr-FR" dirty="0" smtClean="0"/>
              <a:t> con </a:t>
            </a:r>
            <a:r>
              <a:rPr lang="fr-FR" dirty="0" err="1" smtClean="0"/>
              <a:t>leche</a:t>
            </a:r>
            <a:r>
              <a:rPr lang="fr-FR" dirty="0" smtClean="0"/>
              <a:t> </a:t>
            </a:r>
            <a:r>
              <a:rPr lang="fr-FR" dirty="0" err="1" smtClean="0"/>
              <a:t>cruda</a:t>
            </a:r>
            <a:r>
              <a:rPr lang="fr-FR" dirty="0" smtClean="0"/>
              <a:t> de </a:t>
            </a:r>
            <a:r>
              <a:rPr lang="fr-FR" dirty="0" err="1" smtClean="0"/>
              <a:t>vaca</a:t>
            </a:r>
            <a:r>
              <a:rPr lang="fr-FR" dirty="0" smtClean="0"/>
              <a:t>. Su </a:t>
            </a:r>
            <a:r>
              <a:rPr lang="fr-FR" dirty="0" err="1" smtClean="0"/>
              <a:t>receta</a:t>
            </a:r>
            <a:r>
              <a:rPr lang="fr-FR" dirty="0" smtClean="0"/>
              <a:t> </a:t>
            </a:r>
            <a:r>
              <a:rPr lang="fr-FR" dirty="0" err="1" smtClean="0"/>
              <a:t>habría</a:t>
            </a:r>
            <a:r>
              <a:rPr lang="fr-FR" dirty="0" smtClean="0"/>
              <a:t> </a:t>
            </a:r>
            <a:r>
              <a:rPr lang="fr-FR" dirty="0" err="1" smtClean="0"/>
              <a:t>sido</a:t>
            </a:r>
            <a:r>
              <a:rPr lang="fr-FR" dirty="0" smtClean="0"/>
              <a:t> </a:t>
            </a:r>
            <a:r>
              <a:rPr lang="fr-FR" dirty="0" err="1" smtClean="0"/>
              <a:t>transmitida</a:t>
            </a:r>
            <a:r>
              <a:rPr lang="fr-FR" dirty="0" smtClean="0"/>
              <a:t> en el </a:t>
            </a:r>
            <a:r>
              <a:rPr lang="fr-FR" dirty="0" err="1" smtClean="0"/>
              <a:t>siglo</a:t>
            </a:r>
            <a:r>
              <a:rPr lang="fr-FR" dirty="0" smtClean="0"/>
              <a:t> XIX en </a:t>
            </a:r>
            <a:r>
              <a:rPr lang="fr-FR" dirty="0" err="1" smtClean="0"/>
              <a:t>Saint-Juilen-De-Concelles</a:t>
            </a:r>
            <a:r>
              <a:rPr lang="fr-FR" dirty="0" smtClean="0"/>
              <a:t>, en el </a:t>
            </a:r>
            <a:r>
              <a:rPr lang="fr-FR" dirty="0" err="1" smtClean="0"/>
              <a:t>viñedo</a:t>
            </a:r>
            <a:r>
              <a:rPr lang="fr-FR" dirty="0" smtClean="0"/>
              <a:t> nantais, </a:t>
            </a:r>
            <a:r>
              <a:rPr lang="fr-FR" dirty="0" err="1" smtClean="0"/>
              <a:t>por</a:t>
            </a:r>
            <a:r>
              <a:rPr lang="fr-FR" dirty="0" smtClean="0"/>
              <a:t> un </a:t>
            </a:r>
            <a:r>
              <a:rPr lang="fr-FR" dirty="0" err="1" smtClean="0"/>
              <a:t>parroco</a:t>
            </a:r>
            <a:r>
              <a:rPr lang="fr-FR" dirty="0" smtClean="0"/>
              <a:t> de paso.</a:t>
            </a:r>
          </a:p>
          <a:p>
            <a:r>
              <a:rPr lang="fr-FR" dirty="0" err="1" smtClean="0"/>
              <a:t>Actualmente</a:t>
            </a:r>
            <a:r>
              <a:rPr lang="fr-FR" dirty="0" smtClean="0"/>
              <a:t> se sigue </a:t>
            </a:r>
            <a:r>
              <a:rPr lang="fr-FR" dirty="0" err="1" smtClean="0"/>
              <a:t>fabricando</a:t>
            </a:r>
            <a:r>
              <a:rPr lang="fr-FR" dirty="0" smtClean="0"/>
              <a:t> en Pornic, al </a:t>
            </a:r>
            <a:r>
              <a:rPr lang="fr-FR" dirty="0" err="1" smtClean="0"/>
              <a:t>oeste</a:t>
            </a:r>
            <a:r>
              <a:rPr lang="fr-FR" dirty="0" smtClean="0"/>
              <a:t> de Nantes. </a:t>
            </a:r>
            <a:r>
              <a:rPr lang="fr-FR" dirty="0" err="1" smtClean="0"/>
              <a:t>Más</a:t>
            </a:r>
            <a:r>
              <a:rPr lang="fr-FR" dirty="0" smtClean="0"/>
              <a:t> que un </a:t>
            </a:r>
            <a:r>
              <a:rPr lang="fr-FR" dirty="0" err="1" smtClean="0"/>
              <a:t>queso</a:t>
            </a:r>
            <a:r>
              <a:rPr lang="fr-FR" dirty="0" smtClean="0"/>
              <a:t>, es </a:t>
            </a:r>
            <a:r>
              <a:rPr lang="fr-FR" dirty="0" err="1" smtClean="0"/>
              <a:t>una</a:t>
            </a:r>
            <a:r>
              <a:rPr lang="fr-FR" dirty="0" smtClean="0"/>
              <a:t> marca </a:t>
            </a:r>
            <a:r>
              <a:rPr lang="fr-FR" dirty="0" err="1" smtClean="0"/>
              <a:t>completa</a:t>
            </a:r>
            <a:r>
              <a:rPr lang="fr-FR" dirty="0" smtClean="0"/>
              <a:t>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4416" y="365125"/>
            <a:ext cx="5869384" cy="1626256"/>
          </a:xfrm>
        </p:spPr>
        <p:txBody>
          <a:bodyPr/>
          <a:lstStyle/>
          <a:p>
            <a:r>
              <a:rPr lang="fr-FR" dirty="0" err="1" smtClean="0"/>
              <a:t>Vino</a:t>
            </a:r>
            <a:r>
              <a:rPr lang="fr-FR" dirty="0" smtClean="0"/>
              <a:t> Blanco</a:t>
            </a:r>
            <a:endParaRPr lang="fr-FR" dirty="0"/>
          </a:p>
        </p:txBody>
      </p:sp>
      <p:pic>
        <p:nvPicPr>
          <p:cNvPr id="4" name="Espace réservé du contenu 3" descr="v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837" y="0"/>
            <a:ext cx="2296841" cy="3441434"/>
          </a:xfrm>
        </p:spPr>
      </p:pic>
      <p:pic>
        <p:nvPicPr>
          <p:cNvPr id="5" name="Image 4" descr="gandines-vigne-sol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078" y="1630625"/>
            <a:ext cx="5567402" cy="30537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1" y="3492133"/>
            <a:ext cx="64947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</a:t>
            </a:r>
            <a:r>
              <a:rPr lang="fr-FR" sz="2000" dirty="0" err="1" smtClean="0"/>
              <a:t>vendimia</a:t>
            </a:r>
            <a:r>
              <a:rPr lang="fr-FR" sz="2000" dirty="0" smtClean="0"/>
              <a:t> se </a:t>
            </a:r>
            <a:r>
              <a:rPr lang="fr-FR" sz="2000" dirty="0" err="1" smtClean="0"/>
              <a:t>celebran</a:t>
            </a:r>
            <a:r>
              <a:rPr lang="fr-FR" sz="2000" dirty="0" smtClean="0"/>
              <a:t> </a:t>
            </a:r>
            <a:r>
              <a:rPr lang="fr-FR" sz="2000" dirty="0" err="1" smtClean="0"/>
              <a:t>desde</a:t>
            </a:r>
            <a:r>
              <a:rPr lang="fr-FR" sz="2000" dirty="0" smtClean="0"/>
              <a:t> </a:t>
            </a:r>
            <a:r>
              <a:rPr lang="fr-FR" sz="2000" dirty="0" err="1" smtClean="0"/>
              <a:t>mediados</a:t>
            </a:r>
            <a:r>
              <a:rPr lang="fr-FR" sz="2000" dirty="0" smtClean="0"/>
              <a:t> de </a:t>
            </a:r>
            <a:r>
              <a:rPr lang="fr-FR" sz="2000" dirty="0" err="1" smtClean="0"/>
              <a:t>septiembre</a:t>
            </a:r>
            <a:r>
              <a:rPr lang="fr-FR" sz="2000" dirty="0" smtClean="0"/>
              <a:t> </a:t>
            </a:r>
            <a:r>
              <a:rPr lang="fr-FR" sz="2000" dirty="0" err="1" smtClean="0"/>
              <a:t>hasta</a:t>
            </a:r>
            <a:r>
              <a:rPr lang="fr-FR" sz="2000" dirty="0" smtClean="0"/>
              <a:t> finales </a:t>
            </a:r>
            <a:r>
              <a:rPr lang="fr-FR" sz="2000" dirty="0" err="1" smtClean="0"/>
              <a:t>del</a:t>
            </a:r>
            <a:r>
              <a:rPr lang="fr-FR" sz="2000" dirty="0" smtClean="0"/>
              <a:t> </a:t>
            </a:r>
            <a:r>
              <a:rPr lang="fr-FR" sz="2000" dirty="0" err="1" smtClean="0"/>
              <a:t>mismo</a:t>
            </a:r>
            <a:r>
              <a:rPr lang="fr-FR" sz="2000" dirty="0" smtClean="0"/>
              <a:t> mes.</a:t>
            </a:r>
          </a:p>
          <a:p>
            <a:r>
              <a:rPr lang="fr-FR" sz="2000" dirty="0" smtClean="0"/>
              <a:t>El Muscadet es un </a:t>
            </a:r>
            <a:r>
              <a:rPr lang="fr-FR" sz="2000" dirty="0" err="1" smtClean="0"/>
              <a:t>vino</a:t>
            </a:r>
            <a:r>
              <a:rPr lang="fr-FR" sz="2000" dirty="0" smtClean="0"/>
              <a:t> </a:t>
            </a:r>
            <a:r>
              <a:rPr lang="fr-FR" sz="2000" dirty="0" err="1" smtClean="0"/>
              <a:t>seco</a:t>
            </a:r>
            <a:r>
              <a:rPr lang="fr-FR" sz="2000" dirty="0" smtClean="0"/>
              <a:t> con </a:t>
            </a:r>
            <a:r>
              <a:rPr lang="fr-FR" sz="2000" dirty="0" err="1" smtClean="0"/>
              <a:t>aromas</a:t>
            </a:r>
            <a:r>
              <a:rPr lang="fr-FR" sz="2000" dirty="0" smtClean="0"/>
              <a:t> florales y </a:t>
            </a:r>
            <a:r>
              <a:rPr lang="fr-FR" sz="2000" dirty="0" err="1" smtClean="0"/>
              <a:t>afrutados</a:t>
            </a:r>
            <a:r>
              <a:rPr lang="fr-FR" sz="2000" dirty="0" smtClean="0"/>
              <a:t>. </a:t>
            </a:r>
          </a:p>
          <a:p>
            <a:r>
              <a:rPr lang="fr-FR" sz="2000" dirty="0" err="1" smtClean="0"/>
              <a:t>Traidapor</a:t>
            </a:r>
            <a:r>
              <a:rPr lang="fr-FR" sz="2000" dirty="0" smtClean="0"/>
              <a:t> los romanos, la </a:t>
            </a:r>
            <a:r>
              <a:rPr lang="fr-FR" sz="2000" dirty="0" err="1" smtClean="0"/>
              <a:t>viña</a:t>
            </a:r>
            <a:r>
              <a:rPr lang="fr-FR" sz="2000" dirty="0" smtClean="0"/>
              <a:t> </a:t>
            </a:r>
            <a:r>
              <a:rPr lang="fr-FR" sz="2000" dirty="0" err="1" smtClean="0"/>
              <a:t>crece</a:t>
            </a:r>
            <a:r>
              <a:rPr lang="fr-FR" sz="2000" dirty="0" smtClean="0"/>
              <a:t> en Nantais </a:t>
            </a:r>
            <a:r>
              <a:rPr lang="fr-FR" sz="2000" dirty="0" err="1" smtClean="0"/>
              <a:t>desde</a:t>
            </a:r>
            <a:r>
              <a:rPr lang="fr-FR" sz="2000" dirty="0" smtClean="0"/>
              <a:t> el primer </a:t>
            </a:r>
            <a:r>
              <a:rPr lang="fr-FR" sz="2000" dirty="0" err="1" smtClean="0"/>
              <a:t>siglo</a:t>
            </a:r>
            <a:r>
              <a:rPr lang="fr-FR" sz="2000" dirty="0" smtClean="0"/>
              <a:t> antes de Cristo.</a:t>
            </a:r>
          </a:p>
          <a:p>
            <a:r>
              <a:rPr lang="fr-FR" sz="2000" dirty="0" smtClean="0"/>
              <a:t>La </a:t>
            </a:r>
            <a:r>
              <a:rPr lang="fr-FR" sz="2000" dirty="0" err="1" smtClean="0"/>
              <a:t>oficina</a:t>
            </a:r>
            <a:r>
              <a:rPr lang="fr-FR" sz="2000" dirty="0" smtClean="0"/>
              <a:t> de </a:t>
            </a:r>
            <a:r>
              <a:rPr lang="fr-FR" sz="2000" dirty="0" err="1" smtClean="0"/>
              <a:t>turismo</a:t>
            </a:r>
            <a:r>
              <a:rPr lang="fr-FR" sz="2000" dirty="0" smtClean="0"/>
              <a:t> </a:t>
            </a:r>
            <a:r>
              <a:rPr lang="fr-FR" sz="2000" dirty="0" err="1" smtClean="0"/>
              <a:t>del</a:t>
            </a:r>
            <a:r>
              <a:rPr lang="fr-FR" sz="2000" dirty="0" smtClean="0"/>
              <a:t> </a:t>
            </a:r>
            <a:r>
              <a:rPr lang="fr-FR" sz="2000" dirty="0" err="1" smtClean="0"/>
              <a:t>viñedo</a:t>
            </a:r>
            <a:r>
              <a:rPr lang="fr-FR" sz="2000" dirty="0" smtClean="0"/>
              <a:t> de Nantes </a:t>
            </a:r>
            <a:r>
              <a:rPr lang="fr-FR" sz="2000" dirty="0" err="1" smtClean="0"/>
              <a:t>propone</a:t>
            </a:r>
            <a:r>
              <a:rPr lang="fr-FR" sz="2000" dirty="0" smtClean="0"/>
              <a:t> para dos </a:t>
            </a:r>
            <a:r>
              <a:rPr lang="fr-FR" sz="2000" dirty="0" err="1" smtClean="0"/>
              <a:t>días</a:t>
            </a:r>
            <a:r>
              <a:rPr lang="fr-FR" sz="2000" dirty="0" smtClean="0"/>
              <a:t> </a:t>
            </a:r>
            <a:r>
              <a:rPr lang="fr-FR" sz="2000" dirty="0" err="1" smtClean="0"/>
              <a:t>una</a:t>
            </a:r>
            <a:r>
              <a:rPr lang="fr-FR" sz="2000" dirty="0" smtClean="0"/>
              <a:t> </a:t>
            </a:r>
            <a:r>
              <a:rPr lang="fr-FR" sz="2000" dirty="0" err="1" smtClean="0"/>
              <a:t>selección</a:t>
            </a:r>
            <a:r>
              <a:rPr lang="fr-FR" sz="2000" dirty="0" smtClean="0"/>
              <a:t> de </a:t>
            </a:r>
            <a:r>
              <a:rPr lang="fr-FR" sz="2000" dirty="0" err="1" smtClean="0"/>
              <a:t>actividades</a:t>
            </a:r>
            <a:r>
              <a:rPr lang="fr-FR" sz="2000" dirty="0" smtClean="0"/>
              <a:t> para </a:t>
            </a:r>
            <a:r>
              <a:rPr lang="fr-FR" sz="2000" dirty="0" err="1" smtClean="0"/>
              <a:t>compartir</a:t>
            </a:r>
            <a:r>
              <a:rPr lang="fr-FR" sz="2000" dirty="0" smtClean="0"/>
              <a:t> en </a:t>
            </a:r>
            <a:r>
              <a:rPr lang="fr-FR" sz="2000" dirty="0" err="1" smtClean="0"/>
              <a:t>familia</a:t>
            </a:r>
            <a:r>
              <a:rPr lang="fr-FR" sz="2000" dirty="0" smtClean="0"/>
              <a:t> o con amigos: paseos en </a:t>
            </a:r>
            <a:r>
              <a:rPr lang="fr-FR" sz="2000" dirty="0" err="1" smtClean="0"/>
              <a:t>bicicleta</a:t>
            </a:r>
            <a:r>
              <a:rPr lang="fr-FR" sz="2000" dirty="0" smtClean="0"/>
              <a:t> y </a:t>
            </a:r>
            <a:r>
              <a:rPr lang="fr-FR" sz="2000" dirty="0" err="1" smtClean="0"/>
              <a:t>degustaciones</a:t>
            </a:r>
            <a:r>
              <a:rPr lang="fr-FR" sz="2000" dirty="0" smtClean="0"/>
              <a:t> de </a:t>
            </a:r>
            <a:r>
              <a:rPr lang="fr-FR" sz="2000" dirty="0" err="1" smtClean="0"/>
              <a:t>vinos</a:t>
            </a:r>
            <a:r>
              <a:rPr lang="fr-FR" sz="2000" dirty="0" smtClean="0"/>
              <a:t>, </a:t>
            </a:r>
            <a:r>
              <a:rPr lang="fr-FR" sz="2000" dirty="0" err="1" smtClean="0"/>
              <a:t>senderismo</a:t>
            </a:r>
            <a:r>
              <a:rPr lang="fr-FR" sz="2000" dirty="0" smtClean="0"/>
              <a:t> </a:t>
            </a:r>
            <a:r>
              <a:rPr lang="fr-FR" sz="2000" dirty="0" err="1" smtClean="0"/>
              <a:t>por</a:t>
            </a:r>
            <a:r>
              <a:rPr lang="fr-FR" sz="2000" dirty="0" smtClean="0"/>
              <a:t> las </a:t>
            </a:r>
            <a:r>
              <a:rPr lang="fr-FR" sz="2000" dirty="0" err="1" smtClean="0"/>
              <a:t>viñas</a:t>
            </a:r>
            <a:r>
              <a:rPr lang="fr-FR" sz="2000" dirty="0" smtClean="0"/>
              <a:t> para </a:t>
            </a:r>
            <a:r>
              <a:rPr lang="fr-FR" sz="2000" dirty="0" err="1" smtClean="0"/>
              <a:t>descubrir</a:t>
            </a:r>
            <a:r>
              <a:rPr lang="fr-FR" sz="2000" dirty="0" smtClean="0"/>
              <a:t> la </a:t>
            </a:r>
            <a:r>
              <a:rPr lang="fr-FR" sz="2000" dirty="0" err="1" smtClean="0"/>
              <a:t>tierra</a:t>
            </a:r>
            <a:r>
              <a:rPr lang="fr-FR" sz="2000" dirty="0" smtClean="0"/>
              <a:t> y la </a:t>
            </a:r>
            <a:r>
              <a:rPr lang="fr-FR" sz="2000" dirty="0" err="1" smtClean="0"/>
              <a:t>biodiversidad</a:t>
            </a:r>
            <a:r>
              <a:rPr lang="fr-FR" sz="2000" dirty="0" smtClean="0"/>
              <a:t>, </a:t>
            </a:r>
            <a:r>
              <a:rPr lang="fr-FR" sz="2000" dirty="0" err="1" smtClean="0"/>
              <a:t>degustaciones</a:t>
            </a:r>
            <a:r>
              <a:rPr lang="fr-FR" sz="2000" dirty="0" smtClean="0"/>
              <a:t> de </a:t>
            </a:r>
            <a:r>
              <a:rPr lang="fr-FR" sz="2000" dirty="0" err="1" smtClean="0"/>
              <a:t>productos</a:t>
            </a:r>
            <a:r>
              <a:rPr lang="fr-FR" sz="2000" dirty="0" smtClean="0"/>
              <a:t> locales.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r-FR" dirty="0" smtClean="0"/>
              <a:t>Maëlle, Pauline y Margot.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82696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255</Words>
  <Application>Microsoft Office PowerPoint</Application>
  <PresentationFormat>Grand écran</PresentationFormat>
  <Paragraphs>15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Lucida Handwriting</vt:lpstr>
      <vt:lpstr>Thème Office</vt:lpstr>
      <vt:lpstr>¡¡Nuestras especialidades !!</vt:lpstr>
      <vt:lpstr>Nuestra ciudad de Nantes tiene la oportunidad de ser muy diversa en sus comidas típicas. Vamos a presentaros la comida que ritma nuestra vida en nuestro patrimonio cultural y regional.</vt:lpstr>
      <vt:lpstr>Petit beurre LU</vt:lpstr>
      <vt:lpstr>Queso</vt:lpstr>
      <vt:lpstr>Vino Blanco</vt:lpstr>
      <vt:lpstr>Présentation PowerPoint</vt:lpstr>
    </vt:vector>
  </TitlesOfParts>
  <Company>EDEN-FA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Nuestras especialidades !!</dc:title>
  <dc:creator>Margot DE ROBILLARD</dc:creator>
  <cp:lastModifiedBy>Chantal</cp:lastModifiedBy>
  <cp:revision>14</cp:revision>
  <dcterms:created xsi:type="dcterms:W3CDTF">2020-02-08T09:00:06Z</dcterms:created>
  <dcterms:modified xsi:type="dcterms:W3CDTF">2020-02-17T10:07:47Z</dcterms:modified>
</cp:coreProperties>
</file>