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414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6cb7701317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6cb7701317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6cb7701317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6cb7701317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6cb7701317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6cb7701317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6cb7701317_3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6cb7701317_3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El río ERDRE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7515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descr="Résultat d’images pour les nuits de l'erdr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550" y="185825"/>
            <a:ext cx="5248525" cy="32549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5709750" y="424700"/>
            <a:ext cx="3189900" cy="30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"Las Noches del Erdre" es un festival de verano de tres días.  Este año las noches del Erdre tienen lugar los días 26,27 y 28 de junio, artistas europeos de habla francesa vienen cada año para conciertos, este año los artistas importantes presentes son: Angèle, Gims, Lomepal, M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descr="Afficher l’image sourc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75" y="66050"/>
            <a:ext cx="5900099" cy="451922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6169625" y="144625"/>
            <a:ext cx="28596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El Erdre es un río en la cuenca del Loira que se origina en Erdre-en-Anjou, a unos 20 kilómetros al noroeste de Angers, Maine y Loire.Después de un curso de 97,4 km, se arrojó al Loira en Nantes en el Loira Atlántico.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Las orillas del Erdre están bordeadas por numerosas mansiones, parques y castillos. Francisco I consideró este río "el río más hermoso de Francia"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 descr="Afficher l’image sourc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07150"/>
            <a:ext cx="5434675" cy="362312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/>
        </p:nvSpPr>
        <p:spPr>
          <a:xfrm>
            <a:off x="5879625" y="320875"/>
            <a:ext cx="3095400" cy="4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/>
              <a:t>El Festival Les Rendez-vous de l'Erdre celebra el matrimonio único de Jazz y Hermosa Navegación. Ofrece un rico programa de cien conciertos, abiertos a todas las corrientes de jazz de hoy, y reúne 200 barcos notables, incluyendo algunos clasificados como monumento histórico, atracados o en navegación, dando al festival su carácter único!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/>
              <a:t>Echa un vistazo a la película posterior de la edición 2019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 </a:t>
            </a:r>
            <a:endParaRPr/>
          </a:p>
        </p:txBody>
      </p:sp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725" y="218475"/>
            <a:ext cx="5839204" cy="4379403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/>
          <p:nvPr/>
        </p:nvSpPr>
        <p:spPr>
          <a:xfrm>
            <a:off x="6502525" y="320875"/>
            <a:ext cx="2434800" cy="25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ambién hay escuelas de vela a lo largo del Erdre accesible para jóvenes y adultos con catamaranes o kayak o incluso la introducción al remo el río es un muy buen lugar para entrenar allí el ambiente es cálido y tranquilo un lugar para s e para recargar y aprender mientras se divierten.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175" y="1431275"/>
            <a:ext cx="4942550" cy="325922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7"/>
          <p:cNvSpPr txBox="1"/>
          <p:nvPr/>
        </p:nvSpPr>
        <p:spPr>
          <a:xfrm>
            <a:off x="5539875" y="194225"/>
            <a:ext cx="3482400" cy="48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100">
                <a:solidFill>
                  <a:srgbClr val="222222"/>
                </a:solidFill>
                <a:highlight>
                  <a:srgbClr val="F8F9FA"/>
                </a:highlight>
              </a:rPr>
              <a:t>¡Viaja al corazón de la herencia de Nantes para almorzar en la Orden!</a:t>
            </a:r>
            <a:endParaRPr sz="2100">
              <a:solidFill>
                <a:srgbClr val="222222"/>
              </a:solidFill>
              <a:highlight>
                <a:srgbClr val="F8F9FA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100">
                <a:solidFill>
                  <a:srgbClr val="222222"/>
                </a:solidFill>
                <a:highlight>
                  <a:srgbClr val="F8F9FA"/>
                </a:highlight>
              </a:rPr>
              <a:t>Anteriormente el único medio de transporte para pasajeros y mercancías, los barcos siempre han cruzado la Orden y han cruzado las edades.</a:t>
            </a:r>
            <a:endParaRPr sz="2100">
              <a:solidFill>
                <a:srgbClr val="222222"/>
              </a:solidFill>
              <a:highlight>
                <a:srgbClr val="F8F9FA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fr-FR" dirty="0" err="1" smtClean="0"/>
              <a:t>Evan</a:t>
            </a:r>
            <a:r>
              <a:rPr lang="fr-FR" dirty="0" smtClean="0"/>
              <a:t>, Louis-Côme y Tristan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351895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302</Words>
  <Application>Microsoft Office PowerPoint</Application>
  <PresentationFormat>Affichage à l'écran (16:9)</PresentationFormat>
  <Paragraphs>11</Paragraphs>
  <Slides>7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9" baseType="lpstr">
      <vt:lpstr>Arial</vt:lpstr>
      <vt:lpstr>Simple Light</vt:lpstr>
      <vt:lpstr>El río ERDRE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río ERDRE</dc:title>
  <cp:lastModifiedBy>Chantal</cp:lastModifiedBy>
  <cp:revision>2</cp:revision>
  <dcterms:modified xsi:type="dcterms:W3CDTF">2020-02-17T10:05:33Z</dcterms:modified>
</cp:coreProperties>
</file>