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4961FA-3091-4BA5-A5A5-A0FEBB17CAE8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BBBFFCF-16C9-4AA3-951E-F308D4D921B5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06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61FA-3091-4BA5-A5A5-A0FEBB17CAE8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FCF-16C9-4AA3-951E-F308D4D92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69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61FA-3091-4BA5-A5A5-A0FEBB17CAE8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FCF-16C9-4AA3-951E-F308D4D921B5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194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61FA-3091-4BA5-A5A5-A0FEBB17CAE8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FCF-16C9-4AA3-951E-F308D4D921B5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81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61FA-3091-4BA5-A5A5-A0FEBB17CAE8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FCF-16C9-4AA3-951E-F308D4D92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613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61FA-3091-4BA5-A5A5-A0FEBB17CAE8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FCF-16C9-4AA3-951E-F308D4D921B5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310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61FA-3091-4BA5-A5A5-A0FEBB17CAE8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FCF-16C9-4AA3-951E-F308D4D921B5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789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61FA-3091-4BA5-A5A5-A0FEBB17CAE8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FCF-16C9-4AA3-951E-F308D4D921B5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452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61FA-3091-4BA5-A5A5-A0FEBB17CAE8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FCF-16C9-4AA3-951E-F308D4D921B5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33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61FA-3091-4BA5-A5A5-A0FEBB17CAE8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FCF-16C9-4AA3-951E-F308D4D92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39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61FA-3091-4BA5-A5A5-A0FEBB17CAE8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FCF-16C9-4AA3-951E-F308D4D921B5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76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61FA-3091-4BA5-A5A5-A0FEBB17CAE8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FCF-16C9-4AA3-951E-F308D4D921B5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2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61FA-3091-4BA5-A5A5-A0FEBB17CAE8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FCF-16C9-4AA3-951E-F308D4D921B5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82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61FA-3091-4BA5-A5A5-A0FEBB17CAE8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FCF-16C9-4AA3-951E-F308D4D921B5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89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61FA-3091-4BA5-A5A5-A0FEBB17CAE8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FCF-16C9-4AA3-951E-F308D4D92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95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61FA-3091-4BA5-A5A5-A0FEBB17CAE8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FCF-16C9-4AA3-951E-F308D4D921B5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11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61FA-3091-4BA5-A5A5-A0FEBB17CAE8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FCF-16C9-4AA3-951E-F308D4D92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05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4961FA-3091-4BA5-A5A5-A0FEBB17CAE8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BBFFCF-16C9-4AA3-951E-F308D4D92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87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Julio Verne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4000" dirty="0">
                <a:latin typeface="Parchment" panose="03040602040708040804" pitchFamily="66" charset="0"/>
              </a:rPr>
              <a:t>"Hicieron a los demás lo que no querían que se les hiciera, un principio inmoral en el que se basa todo el arte de la guerra".</a:t>
            </a:r>
            <a:endParaRPr lang="fr-FR" sz="4000" dirty="0">
              <a:latin typeface="Parchment" panose="030406020407080408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032488" y="6367347"/>
            <a:ext cx="2821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err="1" smtClean="0">
                <a:solidFill>
                  <a:schemeClr val="bg1"/>
                </a:solidFill>
              </a:rPr>
              <a:t>Mélinda</a:t>
            </a:r>
            <a:r>
              <a:rPr lang="fr-FR" b="1" dirty="0" smtClean="0">
                <a:solidFill>
                  <a:schemeClr val="bg1"/>
                </a:solidFill>
              </a:rPr>
              <a:t> y Victoria 2ndB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¿</a:t>
            </a:r>
            <a:r>
              <a:rPr lang="fr-FR" dirty="0" err="1"/>
              <a:t>Quién</a:t>
            </a:r>
            <a:r>
              <a:rPr lang="fr-FR" dirty="0"/>
              <a:t> </a:t>
            </a:r>
            <a:r>
              <a:rPr lang="fr-FR" dirty="0" err="1"/>
              <a:t>fue</a:t>
            </a:r>
            <a:r>
              <a:rPr lang="fr-FR" dirty="0"/>
              <a:t> Julio Verne?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543775" y="2560320"/>
            <a:ext cx="4718304" cy="3310256"/>
          </a:xfrm>
          <a:noFill/>
          <a:ln w="28575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fr-FR" dirty="0">
                <a:latin typeface="Baskerville Old Face" panose="02020602080505020303" pitchFamily="18" charset="0"/>
              </a:rPr>
              <a:t>Un </a:t>
            </a:r>
            <a:r>
              <a:rPr lang="fr-FR" dirty="0" err="1">
                <a:latin typeface="Baskerville Old Face" panose="02020602080505020303" pitchFamily="18" charset="0"/>
              </a:rPr>
              <a:t>escritor</a:t>
            </a:r>
            <a:r>
              <a:rPr lang="fr-FR" dirty="0">
                <a:latin typeface="Baskerville Old Face" panose="02020602080505020303" pitchFamily="18" charset="0"/>
              </a:rPr>
              <a:t> </a:t>
            </a:r>
            <a:r>
              <a:rPr lang="fr-FR" dirty="0" err="1">
                <a:latin typeface="Baskerville Old Face" panose="02020602080505020303" pitchFamily="18" charset="0"/>
              </a:rPr>
              <a:t>francés</a:t>
            </a:r>
            <a:endParaRPr lang="es-ES" dirty="0">
              <a:latin typeface="Baskerville Old Face" panose="02020602080505020303" pitchFamily="18" charset="0"/>
            </a:endParaRPr>
          </a:p>
          <a:p>
            <a:r>
              <a:rPr lang="es-ES" dirty="0">
                <a:latin typeface="Baskerville Old Face" panose="02020602080505020303" pitchFamily="18" charset="0"/>
              </a:rPr>
              <a:t>8 de febrero de 1828 (en Nantes)</a:t>
            </a:r>
          </a:p>
          <a:p>
            <a:r>
              <a:rPr lang="fr-FR" dirty="0" err="1">
                <a:latin typeface="Baskerville Old Face" panose="02020602080505020303" pitchFamily="18" charset="0"/>
              </a:rPr>
              <a:t>Ciencia</a:t>
            </a:r>
            <a:r>
              <a:rPr lang="fr-FR" dirty="0">
                <a:latin typeface="Baskerville Old Face" panose="02020602080505020303" pitchFamily="18" charset="0"/>
              </a:rPr>
              <a:t> </a:t>
            </a:r>
            <a:r>
              <a:rPr lang="fr-FR" dirty="0" err="1">
                <a:latin typeface="Baskerville Old Face" panose="02020602080505020303" pitchFamily="18" charset="0"/>
              </a:rPr>
              <a:t>ficción</a:t>
            </a:r>
            <a:endParaRPr lang="fr-FR" dirty="0">
              <a:latin typeface="Baskerville Old Face" panose="02020602080505020303" pitchFamily="18" charset="0"/>
            </a:endParaRPr>
          </a:p>
          <a:p>
            <a:r>
              <a:rPr lang="es-ES" dirty="0">
                <a:latin typeface="Baskerville Old Face" panose="02020602080505020303" pitchFamily="18" charset="0"/>
              </a:rPr>
              <a:t>El segundo escritor más traducido del mundo</a:t>
            </a:r>
          </a:p>
          <a:p>
            <a:pPr lvl="0"/>
            <a:r>
              <a:rPr lang="fr-FR" dirty="0" err="1">
                <a:latin typeface="Baskerville Old Face" panose="02020602080505020303" pitchFamily="18" charset="0"/>
              </a:rPr>
              <a:t>Viajes</a:t>
            </a:r>
            <a:r>
              <a:rPr lang="fr-FR" dirty="0">
                <a:latin typeface="Baskerville Old Face" panose="02020602080505020303" pitchFamily="18" charset="0"/>
              </a:rPr>
              <a:t> </a:t>
            </a:r>
          </a:p>
          <a:p>
            <a:pPr lvl="0"/>
            <a:r>
              <a:rPr lang="es-ES" altLang="fr-FR" sz="2300" dirty="0">
                <a:latin typeface="Baskerville Old Face" panose="02020602080505020303" pitchFamily="18" charset="0"/>
              </a:rPr>
              <a:t>24 de marzo de 1905 </a:t>
            </a:r>
          </a:p>
          <a:p>
            <a:endParaRPr lang="fr-FR" sz="2300" dirty="0">
              <a:latin typeface="Baskerville Old Face" panose="02020602080505020303" pitchFamily="18" charset="0"/>
            </a:endParaRPr>
          </a:p>
          <a:p>
            <a:endParaRPr lang="fr-FR" sz="2300" dirty="0">
              <a:latin typeface="Baskerville Old Face" panose="02020602080505020303" pitchFamily="18" charset="0"/>
            </a:endParaRPr>
          </a:p>
          <a:p>
            <a:endParaRPr lang="fr-FR" dirty="0">
              <a:latin typeface="Baskerville Old Face" panose="02020602080505020303" pitchFamily="18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950" y="2560638"/>
            <a:ext cx="2367600" cy="3309937"/>
          </a:xfrm>
        </p:spPr>
      </p:pic>
    </p:spTree>
    <p:extLst>
      <p:ext uri="{BB962C8B-B14F-4D97-AF65-F5344CB8AC3E}">
        <p14:creationId xmlns:p14="http://schemas.microsoft.com/office/powerpoint/2010/main" val="298534785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sz="4000" dirty="0"/>
              <a:t>Estudio de una de sus obras</a:t>
            </a:r>
            <a:endParaRPr lang="fr-FR" sz="40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01" y="982663"/>
            <a:ext cx="2996289" cy="4892675"/>
          </a:xfr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000" b="1" dirty="0"/>
              <a:t>La Vuelta al Mundo en 80 Días</a:t>
            </a:r>
          </a:p>
          <a:p>
            <a:pPr algn="l"/>
            <a:r>
              <a:rPr lang="es-ES" sz="2200" b="1" dirty="0"/>
              <a:t>Autor : </a:t>
            </a:r>
            <a:r>
              <a:rPr lang="es-ES" sz="2200" dirty="0"/>
              <a:t>Julio Verne</a:t>
            </a:r>
          </a:p>
          <a:p>
            <a:pPr algn="l"/>
            <a:r>
              <a:rPr lang="es-ES" sz="2200" b="1" dirty="0"/>
              <a:t>Fecha : </a:t>
            </a:r>
            <a:r>
              <a:rPr lang="es-ES" sz="2200" dirty="0"/>
              <a:t>publicada en 1872. </a:t>
            </a:r>
          </a:p>
          <a:p>
            <a:pPr algn="l"/>
            <a:r>
              <a:rPr lang="es-ES" sz="2200" b="1" dirty="0"/>
              <a:t>Género : </a:t>
            </a:r>
            <a:r>
              <a:rPr lang="es-ES" sz="2200" dirty="0"/>
              <a:t>Aventuras / Ficción y Literatura / Clásicos Universales</a:t>
            </a:r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90" y="982663"/>
            <a:ext cx="3250097" cy="48924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1112306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/>
              <a:t>Museo</a:t>
            </a:r>
            <a:r>
              <a:rPr lang="fr-FR" sz="3600" dirty="0"/>
              <a:t> Julio Verne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fr-FR" dirty="0" err="1"/>
              <a:t>Fundada</a:t>
            </a:r>
            <a:r>
              <a:rPr lang="fr-FR" dirty="0"/>
              <a:t> en 1978</a:t>
            </a:r>
          </a:p>
          <a:p>
            <a:r>
              <a:rPr lang="fr-FR" dirty="0" err="1"/>
              <a:t>Manuscritos</a:t>
            </a:r>
            <a:endParaRPr lang="fr-FR" dirty="0"/>
          </a:p>
          <a:p>
            <a:r>
              <a:rPr lang="fr-FR" dirty="0" err="1"/>
              <a:t>Libros</a:t>
            </a:r>
            <a:endParaRPr lang="fr-FR" dirty="0"/>
          </a:p>
          <a:p>
            <a:r>
              <a:rPr lang="fr-FR" dirty="0" err="1"/>
              <a:t>Documentos</a:t>
            </a:r>
            <a:endParaRPr lang="fr-FR" dirty="0"/>
          </a:p>
          <a:p>
            <a:r>
              <a:rPr lang="fr-FR" dirty="0" err="1"/>
              <a:t>Extractos</a:t>
            </a:r>
            <a:r>
              <a:rPr lang="fr-FR" dirty="0"/>
              <a:t> de </a:t>
            </a:r>
            <a:r>
              <a:rPr lang="fr-FR" dirty="0" err="1"/>
              <a:t>obras</a:t>
            </a:r>
            <a:endParaRPr lang="fr-FR" dirty="0"/>
          </a:p>
          <a:p>
            <a:r>
              <a:rPr lang="fr-FR" dirty="0" err="1"/>
              <a:t>Ilustraciones</a:t>
            </a:r>
            <a:endParaRPr lang="fr-FR" dirty="0"/>
          </a:p>
          <a:p>
            <a:r>
              <a:rPr lang="fr-FR" dirty="0"/>
              <a:t>Una </a:t>
            </a:r>
            <a:r>
              <a:rPr lang="fr-FR" dirty="0" err="1"/>
              <a:t>aplicación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605492"/>
            <a:ext cx="5470525" cy="3647016"/>
          </a:xfr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2813877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612FBA1-171E-40B3-B7B3-2DF1FF07D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D3FCD8-2ECD-4A7B-9663-FC95D3766F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741D9B-E566-4797-A99D-48AD452601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54B250-268C-4EEE-B034-B7F4715EFD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921E7AA-88BE-4B43-A0C1-EEADC71A81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7B5A01-F090-461C-8E03-1036456200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F374B21-CF56-4A0B-B9D3-0647604C0D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B58C164-F6F7-44A6-843C-9E281F181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3" name="Rectangle 22">
              <a:extLst>
                <a:ext uri="{FF2B5EF4-FFF2-40B4-BE49-F238E27FC236}">
                  <a16:creationId xmlns:a16="http://schemas.microsoft.com/office/drawing/2014/main" id="{E09E1DDF-3ED0-4B8E-8036-3855EC1DFD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E709783-676F-476B-B79D-01C0B4D682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2539ED2-8BF1-48B2-A0D0-6F0E50AAE3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21CB504-AEC1-4B6D-8FF7-FF126CE7E37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0713A35-ECCB-455D-A6AB-9A8579F40B4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3CF8A0A7-B60A-429A-9079-6178C2224D6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12198" y="982132"/>
            <a:ext cx="4752626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Las </a:t>
            </a:r>
            <a:r>
              <a:rPr lang="fr-FR" dirty="0" err="1"/>
              <a:t>estatuas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A0905E-E684-4E35-B05C-0EB2537CCC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976495" cy="4641088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" b="32760"/>
          <a:stretch/>
        </p:blipFill>
        <p:spPr>
          <a:xfrm>
            <a:off x="1247209" y="1254050"/>
            <a:ext cx="2508652" cy="250922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660903D-8BBD-4866-BF1E-7C20C6236C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3147" y="1254050"/>
            <a:ext cx="2021427" cy="15119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A772DA-8DE7-4F72-894F-DDB8D45942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951" y="2400639"/>
            <a:ext cx="4389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47CC5FBF-4AC4-4F8C-958F-C7939BE352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7209" y="3922106"/>
            <a:ext cx="2494212" cy="165573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extérieur, bâtiment, banc, parc&#10;&#10;Description générée automatiquement">
            <a:extLst>
              <a:ext uri="{FF2B5EF4-FFF2-40B4-BE49-F238E27FC236}">
                <a16:creationId xmlns:a16="http://schemas.microsoft.com/office/drawing/2014/main" id="{AF86366D-0C8C-42B7-82C5-149B2B128D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3" t="1913" r="8941" b="-1916"/>
          <a:stretch/>
        </p:blipFill>
        <p:spPr>
          <a:xfrm>
            <a:off x="3910152" y="2919155"/>
            <a:ext cx="1996622" cy="2658685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sz="half" idx="2"/>
          </p:nvPr>
        </p:nvSpPr>
        <p:spPr>
          <a:xfrm>
            <a:off x="6412198" y="2556932"/>
            <a:ext cx="475262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Chauvigny</a:t>
            </a:r>
            <a:endParaRPr lang="en-US" dirty="0"/>
          </a:p>
          <a:p>
            <a:r>
              <a:rPr lang="en-US" dirty="0" err="1"/>
              <a:t>Viajes</a:t>
            </a:r>
            <a:r>
              <a:rPr lang="en-US" dirty="0"/>
              <a:t> </a:t>
            </a:r>
            <a:r>
              <a:rPr lang="en-US" dirty="0" err="1"/>
              <a:t>Extraordinarios</a:t>
            </a:r>
            <a:endParaRPr lang="en-US" dirty="0"/>
          </a:p>
          <a:p>
            <a:r>
              <a:rPr lang="en-US" dirty="0" err="1"/>
              <a:t>Viajes</a:t>
            </a:r>
            <a:r>
              <a:rPr lang="en-US" dirty="0"/>
              <a:t> </a:t>
            </a:r>
            <a:r>
              <a:rPr lang="en-US" dirty="0" err="1"/>
              <a:t>alrededor</a:t>
            </a:r>
            <a:r>
              <a:rPr lang="en-US" dirty="0"/>
              <a:t> del </a:t>
            </a:r>
            <a:r>
              <a:rPr lang="en-US" dirty="0" err="1"/>
              <a:t>mundo</a:t>
            </a:r>
            <a:endParaRPr lang="en-US" dirty="0"/>
          </a:p>
          <a:p>
            <a:endParaRPr lang="en-US" dirty="0"/>
          </a:p>
          <a:p>
            <a:pPr marL="0" indent="0"/>
            <a:r>
              <a:rPr lang="fr-FR" dirty="0"/>
              <a:t> </a:t>
            </a:r>
            <a:r>
              <a:rPr lang="fr-FR" dirty="0" err="1"/>
              <a:t>Capitán</a:t>
            </a:r>
            <a:r>
              <a:rPr lang="fr-FR" dirty="0"/>
              <a:t> Némo</a:t>
            </a:r>
          </a:p>
          <a:p>
            <a:pPr marL="0" indent="0"/>
            <a:r>
              <a:rPr lang="fr-FR" dirty="0"/>
              <a:t> 2005</a:t>
            </a:r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82CBEDE-3083-46F4-B5A6-96A5371473DF}"/>
              </a:ext>
            </a:extLst>
          </p:cNvPr>
          <p:cNvSpPr txBox="1"/>
          <p:nvPr/>
        </p:nvSpPr>
        <p:spPr>
          <a:xfrm>
            <a:off x="3904821" y="1634065"/>
            <a:ext cx="1996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Chiller" panose="04020404031007020602" pitchFamily="82" charset="0"/>
              </a:rPr>
              <a:t>El</a:t>
            </a:r>
            <a:r>
              <a:rPr lang="fr-FR" sz="3200" dirty="0">
                <a:latin typeface="Chiller" panose="04020404031007020602" pitchFamily="82" charset="0"/>
              </a:rPr>
              <a:t> </a:t>
            </a:r>
            <a:r>
              <a:rPr lang="fr-FR" sz="4800" dirty="0" err="1">
                <a:latin typeface="Chiller" panose="04020404031007020602" pitchFamily="82" charset="0"/>
              </a:rPr>
              <a:t>Busto</a:t>
            </a:r>
            <a:endParaRPr lang="fr-FR" sz="3200" dirty="0">
              <a:latin typeface="Chiller" panose="04020404031007020602" pitchFamily="8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7152BD-7F50-4DAB-84A0-56E0B6FF0036}"/>
              </a:ext>
            </a:extLst>
          </p:cNvPr>
          <p:cNvSpPr txBox="1"/>
          <p:nvPr/>
        </p:nvSpPr>
        <p:spPr>
          <a:xfrm>
            <a:off x="1321689" y="4365252"/>
            <a:ext cx="2345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Chiller" panose="04020404031007020602" pitchFamily="82" charset="0"/>
              </a:rPr>
              <a:t>La </a:t>
            </a:r>
            <a:r>
              <a:rPr lang="fr-FR" sz="4800" dirty="0" err="1">
                <a:latin typeface="Chiller" panose="04020404031007020602" pitchFamily="82" charset="0"/>
              </a:rPr>
              <a:t>Estatua</a:t>
            </a:r>
            <a:endParaRPr lang="fr-FR" sz="4800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80258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/>
              <a:t>Fresco</a:t>
            </a:r>
            <a:endParaRPr lang="fr-FR" sz="36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890909"/>
            <a:ext cx="5470525" cy="3076183"/>
          </a:xfrm>
          <a:ln w="76200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Jean-Yves </a:t>
            </a:r>
            <a:r>
              <a:rPr lang="fr-FR" sz="2000" dirty="0" err="1"/>
              <a:t>Jodeau</a:t>
            </a:r>
            <a:endParaRPr lang="fr-FR" sz="2000" dirty="0"/>
          </a:p>
          <a:p>
            <a:r>
              <a:rPr lang="fr-FR" sz="2000" dirty="0" err="1"/>
              <a:t>Noviembre</a:t>
            </a:r>
            <a:r>
              <a:rPr lang="fr-FR" sz="2000" dirty="0"/>
              <a:t> de 2007 </a:t>
            </a:r>
          </a:p>
          <a:p>
            <a:r>
              <a:rPr lang="fr-FR" sz="2000" dirty="0" err="1"/>
              <a:t>Catorce</a:t>
            </a:r>
            <a:r>
              <a:rPr lang="fr-FR" sz="2000" dirty="0"/>
              <a:t> </a:t>
            </a:r>
            <a:r>
              <a:rPr lang="fr-FR" sz="2000" dirty="0" err="1"/>
              <a:t>metros</a:t>
            </a:r>
            <a:r>
              <a:rPr lang="fr-FR" sz="2000" dirty="0"/>
              <a:t> de </a:t>
            </a:r>
            <a:r>
              <a:rPr lang="fr-FR" sz="2000" dirty="0" err="1"/>
              <a:t>ancho</a:t>
            </a:r>
            <a:endParaRPr lang="fr-FR" sz="2000" dirty="0"/>
          </a:p>
          <a:p>
            <a:r>
              <a:rPr lang="fr-FR" sz="2000" dirty="0" err="1"/>
              <a:t>Doce</a:t>
            </a:r>
            <a:r>
              <a:rPr lang="fr-FR" sz="2000" dirty="0"/>
              <a:t> </a:t>
            </a:r>
            <a:r>
              <a:rPr lang="fr-FR" sz="2000" dirty="0" err="1"/>
              <a:t>metros</a:t>
            </a:r>
            <a:r>
              <a:rPr lang="fr-FR" sz="2000" dirty="0"/>
              <a:t> de alto</a:t>
            </a:r>
          </a:p>
        </p:txBody>
      </p:sp>
    </p:spTree>
    <p:extLst>
      <p:ext uri="{BB962C8B-B14F-4D97-AF65-F5344CB8AC3E}">
        <p14:creationId xmlns:p14="http://schemas.microsoft.com/office/powerpoint/2010/main" val="193047745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35723D1-BE23-4F7B-872D-35CA6D17FB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6E618D2-8F0C-4909-AFC7-B7A1807529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523B5A-3C1B-43E2-9848-4224E638B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E82BC15-7FB9-4C06-AF5C-CEFF4A4AA1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D50916-7994-4161-83BF-EDC798D7BC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2CD8F0-C030-420D-9AA6-5D9243779F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ce réservé du contenu 5" descr="Une image contenant extérieur, reptile, dinosaure, bâtiment&#10;&#10;Description générée automatiquement">
            <a:extLst>
              <a:ext uri="{FF2B5EF4-FFF2-40B4-BE49-F238E27FC236}">
                <a16:creationId xmlns:a16="http://schemas.microsoft.com/office/drawing/2014/main" id="{E6CAE7EA-4FC8-4375-8022-316912039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" r="55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93814" y="2709066"/>
            <a:ext cx="9601196" cy="331893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lvl="0" algn="l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altLang="fr-FR" sz="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Arial" panose="020B0604020202020204" pitchFamily="34" charset="0"/>
              </a:rPr>
              <a:t/>
            </a:r>
            <a:br>
              <a:rPr lang="fr-FR" altLang="fr-FR" sz="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Arial" panose="020B0604020202020204" pitchFamily="34" charset="0"/>
              </a:rPr>
            </a:br>
            <a:endParaRPr lang="fr-FR" altLang="fr-FR" sz="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ES" altLang="fr-FR" sz="7200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s-ES" altLang="fr-FR" sz="72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P</a:t>
            </a:r>
            <a:r>
              <a:rPr lang="es-ES" altLang="fr-FR" sz="7200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or </a:t>
            </a:r>
            <a:r>
              <a:rPr lang="es-ES" altLang="fr-FR" sz="720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alguna razón  </a:t>
            </a:r>
            <a:endParaRPr lang="es-ES" altLang="fr-FR" sz="7200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ES" altLang="fr-FR" sz="72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Nantes se llama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ES" altLang="fr-FR" sz="72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“La ciudad de Julio Verne"</a:t>
            </a:r>
            <a:r>
              <a:rPr lang="es-ES" altLang="fr-FR" dirty="0"/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615FD80-496E-4216-AAF1-1D301A1F14FB}"/>
              </a:ext>
            </a:extLst>
          </p:cNvPr>
          <p:cNvSpPr txBox="1"/>
          <p:nvPr/>
        </p:nvSpPr>
        <p:spPr>
          <a:xfrm>
            <a:off x="2778125" y="1008518"/>
            <a:ext cx="6610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El Final</a:t>
            </a:r>
          </a:p>
        </p:txBody>
      </p:sp>
    </p:spTree>
    <p:extLst>
      <p:ext uri="{BB962C8B-B14F-4D97-AF65-F5344CB8AC3E}">
        <p14:creationId xmlns:p14="http://schemas.microsoft.com/office/powerpoint/2010/main" val="279162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128</Words>
  <Application>Microsoft Office PowerPoint</Application>
  <PresentationFormat>Grand écran</PresentationFormat>
  <Paragraphs>43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Baskerville Old Face</vt:lpstr>
      <vt:lpstr>Chiller</vt:lpstr>
      <vt:lpstr>Garamond</vt:lpstr>
      <vt:lpstr>Parchment</vt:lpstr>
      <vt:lpstr>Organique</vt:lpstr>
      <vt:lpstr>Julio Verne</vt:lpstr>
      <vt:lpstr> ¿Quién fue Julio Verne?</vt:lpstr>
      <vt:lpstr> Estudio de una de sus obras</vt:lpstr>
      <vt:lpstr>Museo Julio Verne</vt:lpstr>
      <vt:lpstr> Las estatuas</vt:lpstr>
      <vt:lpstr>Fresco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Julio Verne</dc:title>
  <dc:creator>Mélinda PEPIN</dc:creator>
  <cp:lastModifiedBy>Chantal</cp:lastModifiedBy>
  <cp:revision>6</cp:revision>
  <dcterms:created xsi:type="dcterms:W3CDTF">2020-01-30T17:14:27Z</dcterms:created>
  <dcterms:modified xsi:type="dcterms:W3CDTF">2020-02-17T09:52:46Z</dcterms:modified>
</cp:coreProperties>
</file>