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5" autoAdjust="0"/>
    <p:restoredTop sz="94660"/>
  </p:normalViewPr>
  <p:slideViewPr>
    <p:cSldViewPr snapToGrid="0">
      <p:cViewPr varScale="1">
        <p:scale>
          <a:sx n="79" d="100"/>
          <a:sy n="79" d="100"/>
        </p:scale>
        <p:origin x="2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89988-2500-4997-B2A1-9F4DBD4ACD60}" type="datetimeFigureOut">
              <a:rPr lang="fr-FR" smtClean="0"/>
              <a:t>17/02/2020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C6DA2-932B-4923-9ED4-39011A94B4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3086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89988-2500-4997-B2A1-9F4DBD4ACD60}" type="datetimeFigureOut">
              <a:rPr lang="fr-FR" smtClean="0"/>
              <a:t>17/02/2020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C6DA2-932B-4923-9ED4-39011A94B4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2216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89988-2500-4997-B2A1-9F4DBD4ACD60}" type="datetimeFigureOut">
              <a:rPr lang="fr-FR" smtClean="0"/>
              <a:t>17/02/2020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C6DA2-932B-4923-9ED4-39011A94B4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9597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89988-2500-4997-B2A1-9F4DBD4ACD60}" type="datetimeFigureOut">
              <a:rPr lang="fr-FR" smtClean="0"/>
              <a:t>17/02/2020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C6DA2-932B-4923-9ED4-39011A94B4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4042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89988-2500-4997-B2A1-9F4DBD4ACD60}" type="datetimeFigureOut">
              <a:rPr lang="fr-FR" smtClean="0"/>
              <a:t>17/02/2020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C6DA2-932B-4923-9ED4-39011A94B4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8096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89988-2500-4997-B2A1-9F4DBD4ACD60}" type="datetimeFigureOut">
              <a:rPr lang="fr-FR" smtClean="0"/>
              <a:t>17/02/2020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C6DA2-932B-4923-9ED4-39011A94B4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505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89988-2500-4997-B2A1-9F4DBD4ACD60}" type="datetimeFigureOut">
              <a:rPr lang="fr-FR" smtClean="0"/>
              <a:t>17/02/2020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C6DA2-932B-4923-9ED4-39011A94B4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5017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89988-2500-4997-B2A1-9F4DBD4ACD60}" type="datetimeFigureOut">
              <a:rPr lang="fr-FR" smtClean="0"/>
              <a:t>17/02/2020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C6DA2-932B-4923-9ED4-39011A94B4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1690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89988-2500-4997-B2A1-9F4DBD4ACD60}" type="datetimeFigureOut">
              <a:rPr lang="fr-FR" smtClean="0"/>
              <a:t>17/02/2020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C6DA2-932B-4923-9ED4-39011A94B4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5975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89988-2500-4997-B2A1-9F4DBD4ACD60}" type="datetimeFigureOut">
              <a:rPr lang="fr-FR" smtClean="0"/>
              <a:t>17/02/2020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C6DA2-932B-4923-9ED4-39011A94B4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206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89988-2500-4997-B2A1-9F4DBD4ACD60}" type="datetimeFigureOut">
              <a:rPr lang="fr-FR" smtClean="0"/>
              <a:t>17/02/2020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C6DA2-932B-4923-9ED4-39011A94B4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6833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89988-2500-4997-B2A1-9F4DBD4ACD60}" type="datetimeFigureOut">
              <a:rPr lang="fr-FR" smtClean="0"/>
              <a:t>17/02/2020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C6DA2-932B-4923-9ED4-39011A94B4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9834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f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Puy du Fou (2)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5373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57880">
            <a:off x="7416641" y="1045789"/>
            <a:ext cx="3495675" cy="231588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55638">
            <a:off x="781061" y="746391"/>
            <a:ext cx="3771847" cy="212166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</a:t>
            </a:r>
            <a:r>
              <a:rPr lang="fr-FR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espectaculos</a:t>
            </a:r>
            <a:endParaRPr lang="fr-FR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6412" y="2509495"/>
            <a:ext cx="5235063" cy="194819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87406">
            <a:off x="968126" y="3946658"/>
            <a:ext cx="3576572" cy="201265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62321">
            <a:off x="5917727" y="3824412"/>
            <a:ext cx="5307283" cy="197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4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paseos</a:t>
            </a:r>
            <a:endParaRPr lang="fr-FR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979" y="2194868"/>
            <a:ext cx="4497421" cy="302366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218" y="2194868"/>
            <a:ext cx="5169376" cy="300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61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447" y="2101244"/>
            <a:ext cx="3933217" cy="376933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</a:t>
            </a:r>
            <a:r>
              <a:rPr lang="fr-FR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Cinéscénie</a:t>
            </a:r>
            <a:r>
              <a:rPr lang="fr-FR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493" y="2560234"/>
            <a:ext cx="5492162" cy="204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30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</Words>
  <Application>Microsoft Office PowerPoint</Application>
  <PresentationFormat>Grand écran</PresentationFormat>
  <Paragraphs>4</Paragraphs>
  <Slides>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Thème Office</vt:lpstr>
      <vt:lpstr>Puy du Fou (2)</vt:lpstr>
      <vt:lpstr>Los espectaculos</vt:lpstr>
      <vt:lpstr>Los paseos</vt:lpstr>
      <vt:lpstr>La Cinéscénie 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Puy du Fou (2)</dc:title>
  <dc:creator>Chantal</dc:creator>
  <cp:lastModifiedBy>Chantal</cp:lastModifiedBy>
  <cp:revision>1</cp:revision>
  <dcterms:created xsi:type="dcterms:W3CDTF">2020-02-17T10:27:07Z</dcterms:created>
  <dcterms:modified xsi:type="dcterms:W3CDTF">2020-02-17T10:27:35Z</dcterms:modified>
</cp:coreProperties>
</file>