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344D-1627-40A5-8EFE-CAC427B949E3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8D88-F8BA-452C-ABA5-0CDFCB4E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86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344D-1627-40A5-8EFE-CAC427B949E3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8D88-F8BA-452C-ABA5-0CDFCB4E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33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344D-1627-40A5-8EFE-CAC427B949E3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8D88-F8BA-452C-ABA5-0CDFCB4E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0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344D-1627-40A5-8EFE-CAC427B949E3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8D88-F8BA-452C-ABA5-0CDFCB4E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13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344D-1627-40A5-8EFE-CAC427B949E3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8D88-F8BA-452C-ABA5-0CDFCB4E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56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344D-1627-40A5-8EFE-CAC427B949E3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8D88-F8BA-452C-ABA5-0CDFCB4E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57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344D-1627-40A5-8EFE-CAC427B949E3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8D88-F8BA-452C-ABA5-0CDFCB4E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0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344D-1627-40A5-8EFE-CAC427B949E3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8D88-F8BA-452C-ABA5-0CDFCB4E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32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344D-1627-40A5-8EFE-CAC427B949E3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8D88-F8BA-452C-ABA5-0CDFCB4E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88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344D-1627-40A5-8EFE-CAC427B949E3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8D88-F8BA-452C-ABA5-0CDFCB4E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73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344D-1627-40A5-8EFE-CAC427B949E3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8D88-F8BA-452C-ABA5-0CDFCB4E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43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E344D-1627-40A5-8EFE-CAC427B949E3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A8D88-F8BA-452C-ABA5-0CDFCB4E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88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Puy du Fou (2)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10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753" y="2014194"/>
            <a:ext cx="3179755" cy="20817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-1490" t="8372" r="51240" b="11637"/>
          <a:stretch/>
        </p:blipFill>
        <p:spPr>
          <a:xfrm rot="1306562">
            <a:off x="8126706" y="591111"/>
            <a:ext cx="3291749" cy="21081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97003">
            <a:off x="562755" y="302254"/>
            <a:ext cx="3694105" cy="20522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fr-F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hotels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11044">
            <a:off x="596876" y="2761663"/>
            <a:ext cx="4086225" cy="16440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36911">
            <a:off x="7053367" y="3260652"/>
            <a:ext cx="3741876" cy="25756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79574">
            <a:off x="1768716" y="4369348"/>
            <a:ext cx="4405927" cy="16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   El texto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076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u="sng" dirty="0" smtClean="0"/>
              <a:t>El Puy </a:t>
            </a:r>
            <a:r>
              <a:rPr lang="es-ES" u="sng" dirty="0"/>
              <a:t>du </a:t>
            </a:r>
            <a:r>
              <a:rPr lang="es-ES" u="sng" dirty="0" err="1"/>
              <a:t>Fou</a:t>
            </a:r>
            <a:endParaRPr lang="fr-FR" dirty="0"/>
          </a:p>
          <a:p>
            <a:pPr marL="0" indent="0">
              <a:buNone/>
            </a:pPr>
            <a:r>
              <a:rPr lang="es-ES" dirty="0"/>
              <a:t> Hola todos, </a:t>
            </a:r>
            <a:r>
              <a:rPr lang="es-ES" dirty="0" smtClean="0"/>
              <a:t>vamos </a:t>
            </a:r>
            <a:r>
              <a:rPr lang="es-ES" dirty="0"/>
              <a:t>a </a:t>
            </a:r>
            <a:r>
              <a:rPr lang="es-ES" dirty="0" smtClean="0"/>
              <a:t>presentaros un </a:t>
            </a:r>
            <a:r>
              <a:rPr lang="es-ES" dirty="0"/>
              <a:t>parque </a:t>
            </a:r>
            <a:r>
              <a:rPr lang="es-ES" dirty="0" smtClean="0"/>
              <a:t>famoso </a:t>
            </a:r>
            <a:r>
              <a:rPr lang="es-ES" dirty="0"/>
              <a:t>en Francia </a:t>
            </a:r>
            <a:r>
              <a:rPr lang="es-ES" dirty="0" smtClean="0"/>
              <a:t>instalado </a:t>
            </a:r>
            <a:r>
              <a:rPr lang="es-ES" dirty="0"/>
              <a:t>en Vendée: Le Puy du </a:t>
            </a:r>
            <a:r>
              <a:rPr lang="es-ES" dirty="0" err="1"/>
              <a:t>Fou</a:t>
            </a:r>
            <a:r>
              <a:rPr lang="es-ES" dirty="0"/>
              <a:t>.</a:t>
            </a:r>
            <a:endParaRPr lang="fr-FR" dirty="0"/>
          </a:p>
          <a:p>
            <a:pPr marL="0" indent="0">
              <a:buNone/>
            </a:pPr>
            <a:r>
              <a:rPr lang="es-ES" dirty="0"/>
              <a:t> </a:t>
            </a:r>
            <a:endParaRPr lang="fr-FR" dirty="0"/>
          </a:p>
          <a:p>
            <a:pPr marL="0" indent="0">
              <a:buNone/>
            </a:pPr>
            <a:r>
              <a:rPr lang="es-ES" b="1" u="sng" dirty="0"/>
              <a:t>LA </a:t>
            </a:r>
            <a:r>
              <a:rPr lang="es-ES" b="1" u="sng" dirty="0" err="1" smtClean="0"/>
              <a:t>HISTORiA</a:t>
            </a:r>
            <a:r>
              <a:rPr lang="es-ES" b="1" u="sng" dirty="0" smtClean="0"/>
              <a:t> </a:t>
            </a:r>
            <a:r>
              <a:rPr lang="es-ES" b="1" u="sng" dirty="0"/>
              <a:t>DEL PARQUE</a:t>
            </a:r>
            <a:endParaRPr lang="fr-FR" dirty="0"/>
          </a:p>
          <a:p>
            <a:pPr marL="0" indent="0">
              <a:buNone/>
            </a:pPr>
            <a:r>
              <a:rPr lang="es-ES" dirty="0"/>
              <a:t>El parque mide 55 hectáreas.</a:t>
            </a:r>
            <a:br>
              <a:rPr lang="es-ES" dirty="0"/>
            </a:br>
            <a:r>
              <a:rPr lang="es-ES" dirty="0"/>
              <a:t>el Puy du </a:t>
            </a:r>
            <a:r>
              <a:rPr lang="es-ES" dirty="0" err="1"/>
              <a:t>Fou</a:t>
            </a:r>
            <a:r>
              <a:rPr lang="es-ES" dirty="0"/>
              <a:t> fue fundado en 1989 por </a:t>
            </a:r>
            <a:r>
              <a:rPr lang="es-ES" dirty="0" err="1"/>
              <a:t>Phillippe</a:t>
            </a:r>
            <a:r>
              <a:rPr lang="es-ES" dirty="0"/>
              <a:t> de </a:t>
            </a:r>
            <a:r>
              <a:rPr lang="es-ES" dirty="0" err="1"/>
              <a:t>Villiers</a:t>
            </a:r>
            <a:r>
              <a:rPr lang="es-ES" dirty="0"/>
              <a:t>. Actualmente es </a:t>
            </a:r>
            <a:r>
              <a:rPr lang="es-ES" dirty="0" err="1"/>
              <a:t>Nicolas</a:t>
            </a:r>
            <a:r>
              <a:rPr lang="es-ES" dirty="0"/>
              <a:t> de </a:t>
            </a:r>
            <a:r>
              <a:rPr lang="es-ES" dirty="0" err="1"/>
              <a:t>Villiers</a:t>
            </a:r>
            <a:r>
              <a:rPr lang="es-ES" dirty="0"/>
              <a:t> un de su hijo que </a:t>
            </a:r>
            <a:r>
              <a:rPr lang="es-ES" dirty="0" err="1"/>
              <a:t>dirigele</a:t>
            </a:r>
            <a:r>
              <a:rPr lang="es-ES" dirty="0"/>
              <a:t>. </a:t>
            </a:r>
            <a:br>
              <a:rPr lang="es-ES" dirty="0"/>
            </a:br>
            <a:r>
              <a:rPr lang="es-ES" dirty="0"/>
              <a:t>El parque reprende la historia de la región próxima de este y adaptarla para hacer espectáculos con anímalos entrenado (caballos, bovinos, rapaces, </a:t>
            </a:r>
            <a:r>
              <a:rPr lang="es-ES" dirty="0" err="1"/>
              <a:t>etc</a:t>
            </a:r>
            <a:r>
              <a:rPr lang="es-ES" dirty="0"/>
              <a:t>), efectos especiales y pirotécnicos. El Puy du </a:t>
            </a:r>
            <a:r>
              <a:rPr lang="es-ES" dirty="0" err="1"/>
              <a:t>Fou</a:t>
            </a:r>
            <a:r>
              <a:rPr lang="es-ES" dirty="0"/>
              <a:t> es también un lugar de presentación de las tradiciones ancestrales con un  fuerte del alto Edad Media, une pueblo del bajo Edad Media, un pueblo de 1800 y un burgo del inicio del siglo 20, todos reconstruyen y donde artesanos trabajen los técnicos de </a:t>
            </a:r>
            <a:r>
              <a:rPr lang="es-ES" dirty="0" err="1"/>
              <a:t>cadas</a:t>
            </a:r>
            <a:r>
              <a:rPr lang="es-ES" dirty="0"/>
              <a:t> épocas. Los artistas </a:t>
            </a:r>
            <a:r>
              <a:rPr lang="es-ES" dirty="0" smtClean="0"/>
              <a:t>son </a:t>
            </a:r>
            <a:r>
              <a:rPr lang="es-ES" dirty="0"/>
              <a:t>casi </a:t>
            </a:r>
            <a:r>
              <a:rPr lang="es-ES" dirty="0" smtClean="0"/>
              <a:t>todos voluntarios. </a:t>
            </a:r>
            <a:endParaRPr lang="fr-FR" dirty="0"/>
          </a:p>
          <a:p>
            <a:pPr marL="0" indent="0">
              <a:buNone/>
            </a:pPr>
            <a:r>
              <a:rPr lang="es-ES" dirty="0"/>
              <a:t> </a:t>
            </a:r>
            <a:endParaRPr lang="fr-FR" dirty="0"/>
          </a:p>
          <a:p>
            <a:pPr marL="0" indent="0">
              <a:buNone/>
            </a:pPr>
            <a:r>
              <a:rPr lang="es-ES" b="1" u="sng" dirty="0"/>
              <a:t>LOS </a:t>
            </a:r>
            <a:r>
              <a:rPr lang="es-ES" b="1" u="sng" dirty="0" smtClean="0"/>
              <a:t>ESPECTÁCULOS</a:t>
            </a:r>
            <a:endParaRPr lang="fr-FR" dirty="0"/>
          </a:p>
          <a:p>
            <a:pPr marL="0" indent="0">
              <a:buNone/>
            </a:pPr>
            <a:r>
              <a:rPr lang="es-ES" dirty="0"/>
              <a:t>Hay unos veinte espectáculos en el parque. Los espectáculos varían según las estaciones.</a:t>
            </a:r>
            <a:br>
              <a:rPr lang="es-ES" dirty="0"/>
            </a:br>
            <a:r>
              <a:rPr lang="fr-FR" dirty="0"/>
              <a:t>Los </a:t>
            </a:r>
            <a:r>
              <a:rPr lang="fr-FR" dirty="0" err="1"/>
              <a:t>famosos</a:t>
            </a:r>
            <a:r>
              <a:rPr lang="fr-FR" dirty="0"/>
              <a:t> son « Le bal des oiseaux fantômes », « Les mousquetaires de Richelieu», « Le secret de la lance », « Les vikings », et «  Le signe du triomphe ». </a:t>
            </a:r>
            <a:br>
              <a:rPr lang="fr-FR" dirty="0"/>
            </a:br>
            <a:r>
              <a:rPr lang="es-ES" dirty="0"/>
              <a:t>Hay una otra suerte des espectáculos : los paseos como « Les </a:t>
            </a:r>
            <a:r>
              <a:rPr lang="es-ES" dirty="0" err="1"/>
              <a:t>Amoureux</a:t>
            </a:r>
            <a:r>
              <a:rPr lang="es-ES" dirty="0"/>
              <a:t> de </a:t>
            </a:r>
            <a:r>
              <a:rPr lang="es-ES" dirty="0" err="1"/>
              <a:t>Verdun</a:t>
            </a:r>
            <a:r>
              <a:rPr lang="es-ES" dirty="0"/>
              <a:t> » o « Le </a:t>
            </a:r>
            <a:r>
              <a:rPr lang="es-ES" dirty="0" err="1"/>
              <a:t>mystère</a:t>
            </a:r>
            <a:r>
              <a:rPr lang="es-ES" dirty="0"/>
              <a:t> de la </a:t>
            </a:r>
            <a:r>
              <a:rPr lang="es-ES" dirty="0" err="1"/>
              <a:t>Pérouse</a:t>
            </a:r>
            <a:r>
              <a:rPr lang="es-ES" dirty="0"/>
              <a:t> »</a:t>
            </a:r>
            <a:br>
              <a:rPr lang="es-ES" dirty="0"/>
            </a:br>
            <a:r>
              <a:rPr lang="es-ES" dirty="0"/>
              <a:t>Pero el muy famoso de todos los espectáculos es “la </a:t>
            </a:r>
            <a:r>
              <a:rPr lang="es-ES" dirty="0" err="1"/>
              <a:t>Cinescenie</a:t>
            </a:r>
            <a:r>
              <a:rPr lang="es-ES" dirty="0"/>
              <a:t>”: el espacio mide 23 hectáreas. </a:t>
            </a:r>
            <a:br>
              <a:rPr lang="es-ES" dirty="0"/>
            </a:br>
            <a:r>
              <a:rPr lang="es-ES" dirty="0"/>
              <a:t>La representación es nocturna y reconstruyendo la historia de Francia de la Renacimiento hasta la Revolución Francesa.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312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   El texto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b="1" u="sng" dirty="0"/>
              <a:t>LOS HOTELS Y LOS RESTAURENTES</a:t>
            </a:r>
            <a:endParaRPr lang="fr-FR" dirty="0"/>
          </a:p>
          <a:p>
            <a:pPr marL="0" indent="0">
              <a:buNone/>
            </a:pPr>
            <a:r>
              <a:rPr lang="es-ES" dirty="0"/>
              <a:t>En el parque podemos comer y dormir en restaurante y hotel de diferentes temas: como restaurantes animados.</a:t>
            </a:r>
            <a:br>
              <a:rPr lang="es-ES" dirty="0"/>
            </a:br>
            <a:r>
              <a:rPr lang="es-ES" dirty="0"/>
              <a:t> Para los hoteles, podemos dormir en “Le logis de </a:t>
            </a:r>
            <a:r>
              <a:rPr lang="es-ES" dirty="0" err="1"/>
              <a:t>Lescure</a:t>
            </a:r>
            <a:r>
              <a:rPr lang="es-ES" dirty="0"/>
              <a:t>”, “le Grand </a:t>
            </a:r>
            <a:r>
              <a:rPr lang="es-ES" dirty="0" err="1"/>
              <a:t>Siècle</a:t>
            </a:r>
            <a:r>
              <a:rPr lang="es-ES" dirty="0"/>
              <a:t>”,”la </a:t>
            </a:r>
            <a:r>
              <a:rPr lang="es-ES" dirty="0" err="1"/>
              <a:t>Citadelle</a:t>
            </a:r>
            <a:r>
              <a:rPr lang="es-ES" dirty="0"/>
              <a:t>”,”Les </a:t>
            </a:r>
            <a:r>
              <a:rPr lang="es-ES" dirty="0" err="1"/>
              <a:t>îles</a:t>
            </a:r>
            <a:r>
              <a:rPr lang="es-ES" dirty="0"/>
              <a:t> </a:t>
            </a:r>
            <a:r>
              <a:rPr lang="es-ES" dirty="0" err="1"/>
              <a:t>Clovis”,”La</a:t>
            </a:r>
            <a:r>
              <a:rPr lang="es-ES" dirty="0"/>
              <a:t> villa Gallo-</a:t>
            </a:r>
            <a:r>
              <a:rPr lang="es-ES" dirty="0" err="1"/>
              <a:t>Romaine</a:t>
            </a:r>
            <a:r>
              <a:rPr lang="es-ES" dirty="0"/>
              <a:t>” y “Le camp du </a:t>
            </a:r>
            <a:r>
              <a:rPr lang="es-ES" dirty="0" err="1"/>
              <a:t>Drap</a:t>
            </a:r>
            <a:r>
              <a:rPr lang="es-ES" dirty="0"/>
              <a:t> </a:t>
            </a:r>
            <a:r>
              <a:rPr lang="es-ES" dirty="0" err="1"/>
              <a:t>d’Or</a:t>
            </a:r>
            <a:r>
              <a:rPr lang="es-ES" dirty="0"/>
              <a:t>”</a:t>
            </a:r>
            <a:endParaRPr lang="fr-FR" dirty="0"/>
          </a:p>
          <a:p>
            <a:pPr marL="0" indent="0">
              <a:buNone/>
            </a:pPr>
            <a:r>
              <a:rPr lang="es-ES" b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es-ES" b="1" u="sng" dirty="0"/>
              <a:t> CONCLUSION</a:t>
            </a:r>
            <a:endParaRPr lang="fr-FR" dirty="0"/>
          </a:p>
          <a:p>
            <a:pPr marL="0" indent="0">
              <a:buNone/>
            </a:pPr>
            <a:r>
              <a:rPr lang="es-ES" dirty="0"/>
              <a:t>El Puy du </a:t>
            </a:r>
            <a:r>
              <a:rPr lang="es-ES" dirty="0" err="1"/>
              <a:t>Fou</a:t>
            </a:r>
            <a:r>
              <a:rPr lang="es-ES" dirty="0"/>
              <a:t> marca </a:t>
            </a:r>
            <a:r>
              <a:rPr lang="es-ES" dirty="0" smtClean="0"/>
              <a:t>nuestra </a:t>
            </a:r>
            <a:r>
              <a:rPr lang="es-ES" dirty="0"/>
              <a:t>vida porque la </a:t>
            </a:r>
            <a:r>
              <a:rPr lang="es-ES" dirty="0" err="1" smtClean="0"/>
              <a:t>mayoria</a:t>
            </a:r>
            <a:r>
              <a:rPr lang="es-ES" dirty="0" smtClean="0"/>
              <a:t> </a:t>
            </a:r>
            <a:r>
              <a:rPr lang="es-ES" dirty="0"/>
              <a:t>de los personajes son cristianos y defienden sus pueblos contras los enemigos que </a:t>
            </a:r>
            <a:r>
              <a:rPr lang="es-ES" dirty="0" smtClean="0"/>
              <a:t>vienen </a:t>
            </a:r>
            <a:r>
              <a:rPr lang="es-ES" dirty="0"/>
              <a:t>del exterior (Imperio romano, los </a:t>
            </a:r>
            <a:r>
              <a:rPr lang="es-ES" dirty="0" err="1"/>
              <a:t>Vikings</a:t>
            </a:r>
            <a:r>
              <a:rPr lang="es-ES" dirty="0"/>
              <a:t>, los </a:t>
            </a:r>
            <a:r>
              <a:rPr lang="es-ES" dirty="0" smtClean="0"/>
              <a:t>Ingleses </a:t>
            </a:r>
            <a:r>
              <a:rPr lang="es-ES" dirty="0"/>
              <a:t>en la guerra de 100 </a:t>
            </a:r>
            <a:r>
              <a:rPr lang="es-ES" dirty="0" smtClean="0"/>
              <a:t>años</a:t>
            </a:r>
            <a:r>
              <a:rPr lang="es-ES" dirty="0"/>
              <a:t>, las tropas republicanas en la guerra de Vendée,…El parque esta abierto para toda la familia. Tenemos recuerdos de niñez. Es un referencia y es </a:t>
            </a:r>
            <a:r>
              <a:rPr lang="es-ES" dirty="0" smtClean="0"/>
              <a:t>realmente </a:t>
            </a:r>
            <a:r>
              <a:rPr lang="es-ES" dirty="0"/>
              <a:t>una cosa.</a:t>
            </a:r>
            <a:endParaRPr lang="fr-FR" dirty="0"/>
          </a:p>
          <a:p>
            <a:pPr marL="0" indent="0">
              <a:buNone/>
            </a:pPr>
            <a:r>
              <a:rPr lang="es-ES" dirty="0"/>
              <a:t> 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599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fr-F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referencias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6164" y="2514760"/>
            <a:ext cx="6059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https://fr.wikipedia.org/wiki/Puy_du_Fou#Spectacles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4084" y="3244334"/>
            <a:ext cx="4863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https://www.puydufou.com/fr/spectacles</a:t>
            </a:r>
          </a:p>
        </p:txBody>
      </p:sp>
    </p:spTree>
    <p:extLst>
      <p:ext uri="{BB962C8B-B14F-4D97-AF65-F5344CB8AC3E}">
        <p14:creationId xmlns:p14="http://schemas.microsoft.com/office/powerpoint/2010/main" val="297989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Grand écran</PresentationFormat>
  <Paragraphs>21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Puy du Fou (2)</vt:lpstr>
      <vt:lpstr>Los hotels</vt:lpstr>
      <vt:lpstr>                      El texto</vt:lpstr>
      <vt:lpstr>                      El texto</vt:lpstr>
      <vt:lpstr>Las referencias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Puy du Fou (2)</dc:title>
  <dc:creator>Chantal</dc:creator>
  <cp:lastModifiedBy>Chantal</cp:lastModifiedBy>
  <cp:revision>1</cp:revision>
  <dcterms:created xsi:type="dcterms:W3CDTF">2020-02-17T10:25:03Z</dcterms:created>
  <dcterms:modified xsi:type="dcterms:W3CDTF">2020-02-17T10:25:19Z</dcterms:modified>
</cp:coreProperties>
</file>