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6" r:id="rId2"/>
    <p:sldId id="257" r:id="rId3"/>
    <p:sldId id="265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47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813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70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190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17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451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20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89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985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0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08C2A4E-6C24-4CB8-9F59-D1BFC6BDEC0A}" type="datetimeFigureOut">
              <a:rPr lang="fr-FR" smtClean="0"/>
              <a:t>17/02/2020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B5D1078B-B5D0-43F1-A469-3C4C4CF57C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36628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PUY DU FOU (1)</a:t>
            </a:r>
          </a:p>
          <a:p>
            <a:pPr algn="ctr"/>
            <a:r>
              <a:rPr lang="fr-FR" dirty="0" smtClean="0"/>
              <a:t>Victoire, Pénélope, Prune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6321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parque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591" y="2160498"/>
            <a:ext cx="3065881" cy="334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52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historia </a:t>
            </a:r>
            <a:r>
              <a:rPr lang="fr-F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</a:t>
            </a:r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parque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2014194"/>
            <a:ext cx="4438650" cy="35657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4875" t="15736" r="8126" b="-1583"/>
          <a:stretch/>
        </p:blipFill>
        <p:spPr>
          <a:xfrm>
            <a:off x="6962774" y="2014194"/>
            <a:ext cx="3762375" cy="380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6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pueblos</a:t>
            </a:r>
            <a:endParaRPr lang="fr-F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46" y="1812569"/>
            <a:ext cx="4529959" cy="18119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518" y="1831881"/>
            <a:ext cx="3306653" cy="2200427"/>
          </a:xfrm>
          <a:prstGeom prst="rect">
            <a:avLst/>
          </a:prstGeom>
        </p:spPr>
      </p:pic>
      <p:sp>
        <p:nvSpPr>
          <p:cNvPr id="6" name="AutoShape 2" descr="Résultat de recherche d'images pour &quot;puy du fou village francais du siecle 18&quot;"/>
          <p:cNvSpPr>
            <a:spLocks noChangeAspect="1" noChangeArrowheads="1"/>
          </p:cNvSpPr>
          <p:nvPr/>
        </p:nvSpPr>
        <p:spPr bwMode="auto">
          <a:xfrm>
            <a:off x="155575" y="-1363663"/>
            <a:ext cx="428625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161" y="3801396"/>
            <a:ext cx="3846436" cy="255035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7196" y="4188714"/>
            <a:ext cx="3769108" cy="206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26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328</TotalTime>
  <Words>20</Words>
  <Application>Microsoft Office PowerPoint</Application>
  <PresentationFormat>Grand écran</PresentationFormat>
  <Paragraphs>5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Savon</vt:lpstr>
      <vt:lpstr>Présentation PowerPoint</vt:lpstr>
      <vt:lpstr>Presentación del parque</vt:lpstr>
      <vt:lpstr>La historia del parque</vt:lpstr>
      <vt:lpstr>Los pueblos</vt:lpstr>
    </vt:vector>
  </TitlesOfParts>
  <Company>EDEN-FA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Puy du fou</dc:title>
  <dc:creator>Pénelope BROSSEAU</dc:creator>
  <cp:lastModifiedBy>Chantal</cp:lastModifiedBy>
  <cp:revision>34</cp:revision>
  <dcterms:created xsi:type="dcterms:W3CDTF">2020-01-20T14:19:33Z</dcterms:created>
  <dcterms:modified xsi:type="dcterms:W3CDTF">2020-02-17T10:32:44Z</dcterms:modified>
</cp:coreProperties>
</file>