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B807C45-EC8C-443D-9276-627BC2828F26}" type="datetimeFigureOut">
              <a:rPr lang="fr-FR" smtClean="0"/>
              <a:t>26/09/2019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DBC8045-B6D2-4DD6-95FC-938DAC7883B6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7246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7C45-EC8C-443D-9276-627BC2828F26}" type="datetimeFigureOut">
              <a:rPr lang="fr-FR" smtClean="0"/>
              <a:t>26/09/2019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C8045-B6D2-4DD6-95FC-938DAC7883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573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7C45-EC8C-443D-9276-627BC2828F26}" type="datetimeFigureOut">
              <a:rPr lang="fr-FR" smtClean="0"/>
              <a:t>26/09/2019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C8045-B6D2-4DD6-95FC-938DAC7883B6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346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7C45-EC8C-443D-9276-627BC2828F26}" type="datetimeFigureOut">
              <a:rPr lang="fr-FR" smtClean="0"/>
              <a:t>26/09/2019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C8045-B6D2-4DD6-95FC-938DAC7883B6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4429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7C45-EC8C-443D-9276-627BC2828F26}" type="datetimeFigureOut">
              <a:rPr lang="fr-FR" smtClean="0"/>
              <a:t>26/09/2019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C8045-B6D2-4DD6-95FC-938DAC7883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8846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7C45-EC8C-443D-9276-627BC2828F26}" type="datetimeFigureOut">
              <a:rPr lang="fr-FR" smtClean="0"/>
              <a:t>26/09/2019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C8045-B6D2-4DD6-95FC-938DAC7883B6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849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7C45-EC8C-443D-9276-627BC2828F26}" type="datetimeFigureOut">
              <a:rPr lang="fr-FR" smtClean="0"/>
              <a:t>26/09/2019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C8045-B6D2-4DD6-95FC-938DAC7883B6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4293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7C45-EC8C-443D-9276-627BC2828F26}" type="datetimeFigureOut">
              <a:rPr lang="fr-FR" smtClean="0"/>
              <a:t>26/09/2019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C8045-B6D2-4DD6-95FC-938DAC7883B6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2987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7C45-EC8C-443D-9276-627BC2828F26}" type="datetimeFigureOut">
              <a:rPr lang="fr-FR" smtClean="0"/>
              <a:t>26/09/2019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C8045-B6D2-4DD6-95FC-938DAC7883B6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709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7C45-EC8C-443D-9276-627BC2828F26}" type="datetimeFigureOut">
              <a:rPr lang="fr-FR" smtClean="0"/>
              <a:t>26/09/2019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C8045-B6D2-4DD6-95FC-938DAC7883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7084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7C45-EC8C-443D-9276-627BC2828F26}" type="datetimeFigureOut">
              <a:rPr lang="fr-FR" smtClean="0"/>
              <a:t>26/09/2019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C8045-B6D2-4DD6-95FC-938DAC7883B6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3877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7C45-EC8C-443D-9276-627BC2828F26}" type="datetimeFigureOut">
              <a:rPr lang="fr-FR" smtClean="0"/>
              <a:t>26/09/2019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C8045-B6D2-4DD6-95FC-938DAC7883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7229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7C45-EC8C-443D-9276-627BC2828F26}" type="datetimeFigureOut">
              <a:rPr lang="fr-FR" smtClean="0"/>
              <a:t>26/09/2019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C8045-B6D2-4DD6-95FC-938DAC7883B6}" type="slidenum">
              <a:rPr lang="fr-FR" smtClean="0"/>
              <a:t>‹N°›</a:t>
            </a:fld>
            <a:endParaRPr lang="fr-F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051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7C45-EC8C-443D-9276-627BC2828F26}" type="datetimeFigureOut">
              <a:rPr lang="fr-FR" smtClean="0"/>
              <a:t>26/09/2019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C8045-B6D2-4DD6-95FC-938DAC7883B6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9834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7C45-EC8C-443D-9276-627BC2828F26}" type="datetimeFigureOut">
              <a:rPr lang="fr-FR" smtClean="0"/>
              <a:t>26/09/2019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C8045-B6D2-4DD6-95FC-938DAC7883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846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7C45-EC8C-443D-9276-627BC2828F26}" type="datetimeFigureOut">
              <a:rPr lang="fr-FR" smtClean="0"/>
              <a:t>26/09/2019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C8045-B6D2-4DD6-95FC-938DAC7883B6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115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7C45-EC8C-443D-9276-627BC2828F26}" type="datetimeFigureOut">
              <a:rPr lang="fr-FR" smtClean="0"/>
              <a:t>26/09/2019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C8045-B6D2-4DD6-95FC-938DAC7883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3765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B807C45-EC8C-443D-9276-627BC2828F26}" type="datetimeFigureOut">
              <a:rPr lang="fr-FR" smtClean="0"/>
              <a:t>26/09/2019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DBC8045-B6D2-4DD6-95FC-938DAC7883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4869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PRESENTATION OF OUR SCHOOL</a:t>
            </a:r>
            <a:endParaRPr lang="fr-FR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gh Tower Text" panose="02040502050506030303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5212080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311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189" y="1156518"/>
            <a:ext cx="6750881" cy="5061401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309992" y="616191"/>
            <a:ext cx="7282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err="1" smtClean="0">
                <a:latin typeface="High Tower Text" panose="02040502050506030303" pitchFamily="18" charset="0"/>
              </a:rPr>
              <a:t>Welcome</a:t>
            </a:r>
            <a:r>
              <a:rPr lang="fr-FR" sz="4000" dirty="0" smtClean="0">
                <a:latin typeface="High Tower Text" panose="02040502050506030303" pitchFamily="18" charset="0"/>
              </a:rPr>
              <a:t> to Evariste De Parny </a:t>
            </a:r>
            <a:endParaRPr lang="fr-FR" sz="4000" dirty="0"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13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64029" y="989215"/>
            <a:ext cx="98256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 smtClean="0"/>
              <a:t>Our </a:t>
            </a:r>
            <a:r>
              <a:rPr lang="fr-FR" dirty="0" err="1" smtClean="0"/>
              <a:t>school</a:t>
            </a:r>
            <a:r>
              <a:rPr lang="fr-FR" dirty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founded</a:t>
            </a:r>
            <a:r>
              <a:rPr lang="fr-FR" dirty="0" smtClean="0"/>
              <a:t> in 1989.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 smtClean="0"/>
              <a:t>The size of </a:t>
            </a:r>
            <a:r>
              <a:rPr lang="fr-FR" dirty="0" err="1" smtClean="0"/>
              <a:t>our</a:t>
            </a:r>
            <a:r>
              <a:rPr lang="fr-FR" dirty="0" smtClean="0"/>
              <a:t> </a:t>
            </a:r>
            <a:r>
              <a:rPr lang="fr-FR" dirty="0" err="1" smtClean="0"/>
              <a:t>school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of 4,5 hectares.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 err="1" smtClean="0"/>
              <a:t>Today</a:t>
            </a:r>
            <a:r>
              <a:rPr lang="fr-FR" dirty="0" smtClean="0"/>
              <a:t> </a:t>
            </a:r>
            <a:r>
              <a:rPr lang="fr-FR" dirty="0" err="1" smtClean="0"/>
              <a:t>our</a:t>
            </a:r>
            <a:r>
              <a:rPr lang="fr-FR" dirty="0" smtClean="0"/>
              <a:t> </a:t>
            </a:r>
            <a:r>
              <a:rPr lang="fr-FR" dirty="0" err="1" smtClean="0"/>
              <a:t>school</a:t>
            </a:r>
            <a:r>
              <a:rPr lang="fr-FR" dirty="0" smtClean="0"/>
              <a:t> </a:t>
            </a:r>
            <a:r>
              <a:rPr lang="fr-FR" dirty="0" err="1" smtClean="0"/>
              <a:t>could</a:t>
            </a:r>
            <a:r>
              <a:rPr lang="fr-FR" dirty="0" smtClean="0"/>
              <a:t> host more </a:t>
            </a:r>
            <a:r>
              <a:rPr lang="fr-FR" dirty="0" err="1" smtClean="0"/>
              <a:t>than</a:t>
            </a:r>
            <a:r>
              <a:rPr lang="fr-FR" dirty="0" smtClean="0"/>
              <a:t> 1600 </a:t>
            </a:r>
            <a:r>
              <a:rPr lang="fr-FR" dirty="0" err="1" smtClean="0"/>
              <a:t>students</a:t>
            </a:r>
            <a:r>
              <a:rPr lang="fr-FR" dirty="0" smtClean="0"/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 err="1" smtClean="0"/>
              <a:t>It’s</a:t>
            </a:r>
            <a:r>
              <a:rPr lang="fr-FR" dirty="0" smtClean="0"/>
              <a:t> </a:t>
            </a:r>
            <a:r>
              <a:rPr lang="fr-FR" dirty="0" err="1" smtClean="0"/>
              <a:t>known</a:t>
            </a:r>
            <a:r>
              <a:rPr lang="fr-FR" dirty="0" smtClean="0"/>
              <a:t> for </a:t>
            </a:r>
            <a:r>
              <a:rPr lang="fr-FR" dirty="0" err="1" smtClean="0"/>
              <a:t>being</a:t>
            </a:r>
            <a:r>
              <a:rPr lang="fr-FR" dirty="0"/>
              <a:t> </a:t>
            </a:r>
            <a:r>
              <a:rPr lang="fr-FR" dirty="0" smtClean="0"/>
              <a:t>a clean and green </a:t>
            </a:r>
            <a:r>
              <a:rPr lang="fr-FR" dirty="0" err="1" smtClean="0"/>
              <a:t>school</a:t>
            </a:r>
            <a:r>
              <a:rPr lang="fr-FR" dirty="0" smtClean="0"/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 smtClean="0"/>
              <a:t>Divers clubs </a:t>
            </a:r>
            <a:r>
              <a:rPr lang="fr-FR" dirty="0" err="1" smtClean="0"/>
              <a:t>like</a:t>
            </a:r>
            <a:r>
              <a:rPr lang="fr-FR" dirty="0" smtClean="0"/>
              <a:t> UNSS(sports club),  « le foyer » </a:t>
            </a:r>
            <a:r>
              <a:rPr lang="fr-FR" dirty="0" err="1" smtClean="0"/>
              <a:t>our</a:t>
            </a:r>
            <a:r>
              <a:rPr lang="fr-FR" dirty="0" smtClean="0"/>
              <a:t> cafeteria , </a:t>
            </a:r>
            <a:r>
              <a:rPr lang="fr-FR" dirty="0" err="1" smtClean="0"/>
              <a:t>theatre</a:t>
            </a:r>
            <a:r>
              <a:rPr lang="fr-FR" dirty="0" smtClean="0"/>
              <a:t> , dance , musique , trips to the </a:t>
            </a:r>
            <a:r>
              <a:rPr lang="fr-FR" dirty="0" err="1" smtClean="0"/>
              <a:t>cinema</a:t>
            </a:r>
            <a:r>
              <a:rPr lang="fr-FR" dirty="0" smtClean="0"/>
              <a:t> etc…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FR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FR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589" y="2748394"/>
            <a:ext cx="4242262" cy="318169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699" y="2748394"/>
            <a:ext cx="4196835" cy="231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51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31272" y="856211"/>
            <a:ext cx="10507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Evariste De Parny </a:t>
            </a:r>
            <a:r>
              <a:rPr lang="fr-FR" dirty="0" err="1" smtClean="0"/>
              <a:t>is</a:t>
            </a:r>
            <a:r>
              <a:rPr lang="fr-FR" dirty="0" smtClean="0"/>
              <a:t> the </a:t>
            </a:r>
            <a:r>
              <a:rPr lang="fr-FR" dirty="0" err="1" smtClean="0"/>
              <a:t>name</a:t>
            </a:r>
            <a:r>
              <a:rPr lang="fr-FR" dirty="0" smtClean="0"/>
              <a:t> of </a:t>
            </a:r>
            <a:r>
              <a:rPr lang="fr-FR" dirty="0" err="1" smtClean="0"/>
              <a:t>our</a:t>
            </a:r>
            <a:r>
              <a:rPr lang="fr-FR" dirty="0" smtClean="0"/>
              <a:t> </a:t>
            </a:r>
            <a:r>
              <a:rPr lang="fr-FR" dirty="0" err="1" smtClean="0"/>
              <a:t>school</a:t>
            </a:r>
            <a:r>
              <a:rPr lang="fr-FR" dirty="0" smtClean="0"/>
              <a:t> but </a:t>
            </a:r>
            <a:r>
              <a:rPr lang="fr-FR" dirty="0" err="1" smtClean="0"/>
              <a:t>also</a:t>
            </a:r>
            <a:r>
              <a:rPr lang="fr-FR" dirty="0" smtClean="0"/>
              <a:t> a </a:t>
            </a:r>
            <a:r>
              <a:rPr lang="fr-FR" dirty="0" err="1" smtClean="0"/>
              <a:t>knight</a:t>
            </a:r>
            <a:r>
              <a:rPr lang="fr-FR" dirty="0" smtClean="0"/>
              <a:t> </a:t>
            </a:r>
            <a:r>
              <a:rPr lang="fr-FR" dirty="0" err="1" smtClean="0"/>
              <a:t>then</a:t>
            </a:r>
            <a:r>
              <a:rPr lang="fr-FR" dirty="0" smtClean="0"/>
              <a:t> a </a:t>
            </a:r>
            <a:r>
              <a:rPr lang="fr-FR" dirty="0" err="1" smtClean="0"/>
              <a:t>viscount</a:t>
            </a:r>
            <a:r>
              <a:rPr lang="fr-FR" dirty="0" smtClean="0"/>
              <a:t> and </a:t>
            </a:r>
            <a:r>
              <a:rPr lang="fr-FR" dirty="0" err="1" smtClean="0"/>
              <a:t>also</a:t>
            </a:r>
            <a:r>
              <a:rPr lang="fr-FR" dirty="0" smtClean="0"/>
              <a:t> a </a:t>
            </a:r>
            <a:r>
              <a:rPr lang="fr-FR" dirty="0" err="1" smtClean="0"/>
              <a:t>famous</a:t>
            </a:r>
            <a:r>
              <a:rPr lang="fr-FR" dirty="0" smtClean="0"/>
              <a:t> </a:t>
            </a:r>
            <a:r>
              <a:rPr lang="fr-FR" dirty="0" err="1" smtClean="0"/>
              <a:t>Franch</a:t>
            </a:r>
            <a:r>
              <a:rPr lang="fr-FR" dirty="0" smtClean="0"/>
              <a:t> </a:t>
            </a:r>
            <a:r>
              <a:rPr lang="fr-FR" dirty="0" err="1" smtClean="0"/>
              <a:t>poet</a:t>
            </a:r>
            <a:r>
              <a:rPr lang="fr-FR" dirty="0" smtClean="0"/>
              <a:t>.</a:t>
            </a:r>
          </a:p>
          <a:p>
            <a:r>
              <a:rPr lang="fr-FR" dirty="0" smtClean="0"/>
              <a:t>He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born</a:t>
            </a:r>
            <a:r>
              <a:rPr lang="fr-FR" dirty="0" smtClean="0"/>
              <a:t> </a:t>
            </a:r>
            <a:r>
              <a:rPr lang="fr-FR" dirty="0" err="1" smtClean="0"/>
              <a:t>here</a:t>
            </a:r>
            <a:r>
              <a:rPr lang="fr-FR" dirty="0" smtClean="0"/>
              <a:t> on </a:t>
            </a:r>
            <a:r>
              <a:rPr lang="fr-FR" dirty="0" err="1" smtClean="0"/>
              <a:t>our</a:t>
            </a:r>
            <a:r>
              <a:rPr lang="fr-FR" dirty="0" smtClean="0"/>
              <a:t> </a:t>
            </a:r>
            <a:r>
              <a:rPr lang="fr-FR" dirty="0" smtClean="0"/>
              <a:t>Island </a:t>
            </a:r>
            <a:r>
              <a:rPr lang="fr-FR" dirty="0" smtClean="0"/>
              <a:t>the 6th of </a:t>
            </a:r>
            <a:r>
              <a:rPr lang="fr-FR" dirty="0" err="1" smtClean="0"/>
              <a:t>Februrary</a:t>
            </a:r>
            <a:r>
              <a:rPr lang="fr-FR" dirty="0" smtClean="0"/>
              <a:t> 1753.  </a:t>
            </a:r>
            <a:endParaRPr lang="fr-FR" dirty="0" smtClean="0"/>
          </a:p>
          <a:p>
            <a:r>
              <a:rPr lang="fr-FR" dirty="0" smtClean="0"/>
              <a:t>He </a:t>
            </a:r>
            <a:r>
              <a:rPr lang="fr-FR" dirty="0" err="1" smtClean="0"/>
              <a:t>left</a:t>
            </a:r>
            <a:r>
              <a:rPr lang="fr-FR" dirty="0" smtClean="0"/>
              <a:t> </a:t>
            </a:r>
            <a:r>
              <a:rPr lang="fr-FR" dirty="0" err="1" smtClean="0"/>
              <a:t>our</a:t>
            </a:r>
            <a:r>
              <a:rPr lang="fr-FR" dirty="0" smtClean="0"/>
              <a:t> Island at the </a:t>
            </a:r>
            <a:r>
              <a:rPr lang="fr-FR" dirty="0" err="1" smtClean="0"/>
              <a:t>age</a:t>
            </a:r>
            <a:r>
              <a:rPr lang="fr-FR" dirty="0" smtClean="0"/>
              <a:t> of 9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his</a:t>
            </a:r>
            <a:r>
              <a:rPr lang="fr-FR" dirty="0" smtClean="0"/>
              <a:t> </a:t>
            </a:r>
            <a:r>
              <a:rPr lang="fr-FR" dirty="0" err="1" smtClean="0"/>
              <a:t>two</a:t>
            </a:r>
            <a:r>
              <a:rPr lang="fr-FR" dirty="0" smtClean="0"/>
              <a:t> </a:t>
            </a:r>
            <a:r>
              <a:rPr lang="fr-FR" dirty="0" err="1" smtClean="0"/>
              <a:t>brothers</a:t>
            </a:r>
            <a:r>
              <a:rPr lang="fr-FR" dirty="0" smtClean="0"/>
              <a:t>.</a:t>
            </a:r>
            <a:endParaRPr lang="fr-FR" dirty="0"/>
          </a:p>
          <a:p>
            <a:r>
              <a:rPr lang="fr-FR" dirty="0" smtClean="0"/>
              <a:t>He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famous</a:t>
            </a:r>
            <a:r>
              <a:rPr lang="fr-FR" dirty="0" smtClean="0"/>
              <a:t> </a:t>
            </a:r>
            <a:r>
              <a:rPr lang="fr-FR" dirty="0" err="1" smtClean="0"/>
              <a:t>thanks</a:t>
            </a:r>
            <a:r>
              <a:rPr lang="fr-FR" dirty="0" smtClean="0"/>
              <a:t> to </a:t>
            </a:r>
            <a:r>
              <a:rPr lang="fr-FR" dirty="0" err="1" smtClean="0"/>
              <a:t>his</a:t>
            </a:r>
            <a:r>
              <a:rPr lang="fr-FR" dirty="0" smtClean="0"/>
              <a:t> </a:t>
            </a:r>
            <a:r>
              <a:rPr lang="fr-FR" dirty="0" err="1" smtClean="0"/>
              <a:t>poetry</a:t>
            </a:r>
            <a:r>
              <a:rPr lang="fr-FR" dirty="0" smtClean="0"/>
              <a:t> at the </a:t>
            </a:r>
            <a:r>
              <a:rPr lang="fr-FR" dirty="0" err="1" smtClean="0"/>
              <a:t>XIXeme</a:t>
            </a:r>
            <a:r>
              <a:rPr lang="fr-FR" dirty="0" smtClean="0"/>
              <a:t> </a:t>
            </a:r>
            <a:r>
              <a:rPr lang="fr-FR" dirty="0" err="1" smtClean="0"/>
              <a:t>century</a:t>
            </a:r>
            <a:r>
              <a:rPr lang="fr-FR" dirty="0" smtClean="0"/>
              <a:t>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0418" y="1572753"/>
            <a:ext cx="2095500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23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80655" y="989215"/>
            <a:ext cx="10299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856211" y="889462"/>
            <a:ext cx="104075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-</a:t>
            </a:r>
            <a:r>
              <a:rPr lang="fr-FR" dirty="0" err="1" smtClean="0"/>
              <a:t>We</a:t>
            </a:r>
            <a:r>
              <a:rPr lang="fr-FR" dirty="0" smtClean="0"/>
              <a:t> have a </a:t>
            </a:r>
            <a:r>
              <a:rPr lang="fr-FR" dirty="0" err="1" smtClean="0"/>
              <a:t>beautiful</a:t>
            </a:r>
            <a:r>
              <a:rPr lang="fr-FR" dirty="0" smtClean="0"/>
              <a:t> </a:t>
            </a:r>
            <a:r>
              <a:rPr lang="fr-FR" dirty="0" err="1" smtClean="0"/>
              <a:t>view</a:t>
            </a:r>
            <a:r>
              <a:rPr lang="fr-FR" dirty="0" smtClean="0"/>
              <a:t> on the </a:t>
            </a:r>
            <a:r>
              <a:rPr lang="fr-FR" dirty="0" err="1" smtClean="0"/>
              <a:t>sea</a:t>
            </a:r>
            <a:r>
              <a:rPr lang="fr-FR" dirty="0" smtClean="0"/>
              <a:t>.</a:t>
            </a:r>
          </a:p>
          <a:p>
            <a:r>
              <a:rPr lang="fr-FR" dirty="0" smtClean="0"/>
              <a:t>-People are </a:t>
            </a:r>
            <a:r>
              <a:rPr lang="fr-FR" dirty="0" err="1" smtClean="0"/>
              <a:t>nice</a:t>
            </a:r>
            <a:r>
              <a:rPr lang="fr-FR" dirty="0" smtClean="0"/>
              <a:t>,</a:t>
            </a:r>
          </a:p>
          <a:p>
            <a:r>
              <a:rPr lang="fr-FR" dirty="0" smtClean="0"/>
              <a:t>-</a:t>
            </a:r>
            <a:r>
              <a:rPr lang="fr-FR" dirty="0" err="1" smtClean="0"/>
              <a:t>There’s</a:t>
            </a:r>
            <a:r>
              <a:rPr lang="fr-FR" dirty="0" smtClean="0"/>
              <a:t> a cafeteria.</a:t>
            </a:r>
          </a:p>
          <a:p>
            <a:r>
              <a:rPr lang="fr-FR" dirty="0" smtClean="0"/>
              <a:t>-</a:t>
            </a:r>
            <a:r>
              <a:rPr lang="fr-FR" dirty="0" err="1" smtClean="0"/>
              <a:t>Big</a:t>
            </a:r>
            <a:r>
              <a:rPr lang="fr-FR" dirty="0" smtClean="0"/>
              <a:t> </a:t>
            </a:r>
            <a:r>
              <a:rPr lang="fr-FR" dirty="0" err="1" smtClean="0"/>
              <a:t>school</a:t>
            </a:r>
            <a:r>
              <a:rPr lang="fr-FR" dirty="0" smtClean="0"/>
              <a:t>.</a:t>
            </a:r>
          </a:p>
          <a:p>
            <a:r>
              <a:rPr lang="fr-FR" dirty="0" smtClean="0"/>
              <a:t>-</a:t>
            </a:r>
            <a:r>
              <a:rPr lang="fr-FR" dirty="0" err="1" smtClean="0"/>
              <a:t>Sunny</a:t>
            </a:r>
            <a:r>
              <a:rPr lang="fr-FR" dirty="0" smtClean="0"/>
              <a:t> and hot </a:t>
            </a:r>
            <a:r>
              <a:rPr lang="fr-FR" dirty="0" err="1" smtClean="0"/>
              <a:t>weather</a:t>
            </a:r>
            <a:r>
              <a:rPr lang="fr-FR" dirty="0" smtClean="0"/>
              <a:t>.</a:t>
            </a:r>
          </a:p>
          <a:p>
            <a:r>
              <a:rPr lang="fr-FR" dirty="0" smtClean="0"/>
              <a:t>-Green environnement.</a:t>
            </a:r>
          </a:p>
          <a:p>
            <a:r>
              <a:rPr lang="fr-FR" dirty="0" smtClean="0"/>
              <a:t>-There </a:t>
            </a:r>
            <a:r>
              <a:rPr lang="fr-FR" dirty="0" err="1" smtClean="0"/>
              <a:t>is</a:t>
            </a:r>
            <a:r>
              <a:rPr lang="fr-FR" dirty="0" smtClean="0"/>
              <a:t> a good </a:t>
            </a:r>
            <a:r>
              <a:rPr lang="fr-FR" dirty="0" err="1" smtClean="0"/>
              <a:t>vibe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904" y="650359"/>
            <a:ext cx="3534285" cy="264979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11" y="3159889"/>
            <a:ext cx="3711577" cy="278271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454" y="2360814"/>
            <a:ext cx="2846006" cy="379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97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Nuances de gri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Incrustatio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78</TotalTime>
  <Words>156</Words>
  <Application>Microsoft Office PowerPoint</Application>
  <PresentationFormat>Grand écran</PresentationFormat>
  <Paragraphs>19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Courier New</vt:lpstr>
      <vt:lpstr>Garamond</vt:lpstr>
      <vt:lpstr>High Tower Text</vt:lpstr>
      <vt:lpstr>Organique</vt:lpstr>
      <vt:lpstr>PRESENTATION OF OUR SCHOOL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OF OUR SCHOOL</dc:title>
  <dc:creator>admin admin</dc:creator>
  <cp:lastModifiedBy>admin admin</cp:lastModifiedBy>
  <cp:revision>10</cp:revision>
  <dcterms:created xsi:type="dcterms:W3CDTF">2019-09-19T11:25:56Z</dcterms:created>
  <dcterms:modified xsi:type="dcterms:W3CDTF">2019-09-26T12:00:57Z</dcterms:modified>
</cp:coreProperties>
</file>