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84630-2218-4B2A-BB56-375DC61C6126}" v="70" dt="2021-10-09T20:38:08.068"/>
    <p1510:client id="{4D400DB9-E0E1-4FC6-B374-898535C9D0BE}" v="658" dt="2021-10-09T21:31:44.614"/>
    <p1510:client id="{A4DFB58E-1B5F-4632-8C75-3F0B5EB0EB0F}" v="316" dt="2021-10-10T10:02:34.003"/>
    <p1510:client id="{499C8ABE-CCF6-4F31-9535-FDE84931A9CA}" v="2205" dt="2021-10-09T19:41:39.023"/>
    <p1510:client id="{26C1AC27-FA9C-4A33-A08E-0106375FBAA5}" v="477" dt="2021-10-10T18:10:53.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3692"/>
  </p:normalViewPr>
  <p:slideViewPr>
    <p:cSldViewPr snapToGrid="0">
      <p:cViewPr varScale="1">
        <p:scale>
          <a:sx n="62" d="100"/>
          <a:sy n="62" d="100"/>
        </p:scale>
        <p:origin x="216"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edad garrido parra" userId="51abfdfee33a1d5d" providerId="LiveId" clId="{EDD7DD0E-8384-5F4F-BF5E-A7AC13B5AF62}"/>
    <pc:docChg chg="modSld">
      <pc:chgData name="soledad garrido parra" userId="51abfdfee33a1d5d" providerId="LiveId" clId="{EDD7DD0E-8384-5F4F-BF5E-A7AC13B5AF62}" dt="2021-10-09T22:04:01.452" v="0" actId="1076"/>
      <pc:docMkLst>
        <pc:docMk/>
      </pc:docMkLst>
      <pc:sldChg chg="modSp">
        <pc:chgData name="soledad garrido parra" userId="51abfdfee33a1d5d" providerId="LiveId" clId="{EDD7DD0E-8384-5F4F-BF5E-A7AC13B5AF62}" dt="2021-10-09T22:04:01.452" v="0" actId="1076"/>
        <pc:sldMkLst>
          <pc:docMk/>
          <pc:sldMk cId="3620832965" sldId="261"/>
        </pc:sldMkLst>
        <pc:spChg chg="mod">
          <ac:chgData name="soledad garrido parra" userId="51abfdfee33a1d5d" providerId="LiveId" clId="{EDD7DD0E-8384-5F4F-BF5E-A7AC13B5AF62}" dt="2021-10-09T22:04:01.452" v="0" actId="1076"/>
          <ac:spMkLst>
            <pc:docMk/>
            <pc:sldMk cId="3620832965" sldId="261"/>
            <ac:spMk id="19" creationId="{D47718C9-B3EF-4586-A8B3-A1BB0736EB0A}"/>
          </ac:spMkLst>
        </pc:spChg>
      </pc:sldChg>
    </pc:docChg>
  </pc:docChgLst>
  <pc:docChgLst>
    <pc:chgData name="REME JIMENEZ" userId="1e99603f0c6af54a" providerId="Windows Live" clId="Web-{A4DFB58E-1B5F-4632-8C75-3F0B5EB0EB0F}"/>
    <pc:docChg chg="addSld modSld sldOrd">
      <pc:chgData name="REME JIMENEZ" userId="1e99603f0c6af54a" providerId="Windows Live" clId="Web-{A4DFB58E-1B5F-4632-8C75-3F0B5EB0EB0F}" dt="2021-10-10T10:02:34.003" v="291"/>
      <pc:docMkLst>
        <pc:docMk/>
      </pc:docMkLst>
      <pc:sldChg chg="addSp delSp modSp">
        <pc:chgData name="REME JIMENEZ" userId="1e99603f0c6af54a" providerId="Windows Live" clId="Web-{A4DFB58E-1B5F-4632-8C75-3F0B5EB0EB0F}" dt="2021-10-10T09:16:38.824" v="43" actId="1076"/>
        <pc:sldMkLst>
          <pc:docMk/>
          <pc:sldMk cId="4086010081" sldId="259"/>
        </pc:sldMkLst>
        <pc:spChg chg="mod">
          <ac:chgData name="REME JIMENEZ" userId="1e99603f0c6af54a" providerId="Windows Live" clId="Web-{A4DFB58E-1B5F-4632-8C75-3F0B5EB0EB0F}" dt="2021-10-10T09:16:16.245" v="36" actId="20577"/>
          <ac:spMkLst>
            <pc:docMk/>
            <pc:sldMk cId="4086010081" sldId="259"/>
            <ac:spMk id="3" creationId="{6BED8DA2-C49E-4C9F-BB51-595B2564332E}"/>
          </ac:spMkLst>
        </pc:spChg>
        <pc:picChg chg="del">
          <ac:chgData name="REME JIMENEZ" userId="1e99603f0c6af54a" providerId="Windows Live" clId="Web-{A4DFB58E-1B5F-4632-8C75-3F0B5EB0EB0F}" dt="2021-10-10T09:16:30.042" v="40"/>
          <ac:picMkLst>
            <pc:docMk/>
            <pc:sldMk cId="4086010081" sldId="259"/>
            <ac:picMk id="18" creationId="{02B8AEA6-B58C-476E-8ECC-EF9C8B9CCB25}"/>
          </ac:picMkLst>
        </pc:picChg>
        <pc:picChg chg="add mod">
          <ac:chgData name="REME JIMENEZ" userId="1e99603f0c6af54a" providerId="Windows Live" clId="Web-{A4DFB58E-1B5F-4632-8C75-3F0B5EB0EB0F}" dt="2021-10-10T09:16:38.824" v="43" actId="1076"/>
          <ac:picMkLst>
            <pc:docMk/>
            <pc:sldMk cId="4086010081" sldId="259"/>
            <ac:picMk id="21" creationId="{A0E60FB9-B5B8-4D9B-A143-C505DFD34C70}"/>
          </ac:picMkLst>
        </pc:picChg>
      </pc:sldChg>
      <pc:sldChg chg="addSp delSp modSp mod setBg addAnim">
        <pc:chgData name="REME JIMENEZ" userId="1e99603f0c6af54a" providerId="Windows Live" clId="Web-{A4DFB58E-1B5F-4632-8C75-3F0B5EB0EB0F}" dt="2021-10-10T09:53:24.017" v="242" actId="14100"/>
        <pc:sldMkLst>
          <pc:docMk/>
          <pc:sldMk cId="3620832965" sldId="261"/>
        </pc:sldMkLst>
        <pc:spChg chg="mod">
          <ac:chgData name="REME JIMENEZ" userId="1e99603f0c6af54a" providerId="Windows Live" clId="Web-{A4DFB58E-1B5F-4632-8C75-3F0B5EB0EB0F}" dt="2021-10-10T09:39:44.070" v="102"/>
          <ac:spMkLst>
            <pc:docMk/>
            <pc:sldMk cId="3620832965" sldId="261"/>
            <ac:spMk id="2" creationId="{01CEEED5-07BA-4174-A8A8-61A2AB2BE50C}"/>
          </ac:spMkLst>
        </pc:spChg>
        <pc:spChg chg="del">
          <ac:chgData name="REME JIMENEZ" userId="1e99603f0c6af54a" providerId="Windows Live" clId="Web-{A4DFB58E-1B5F-4632-8C75-3F0B5EB0EB0F}" dt="2021-10-10T09:39:11.428" v="98"/>
          <ac:spMkLst>
            <pc:docMk/>
            <pc:sldMk cId="3620832965" sldId="261"/>
            <ac:spMk id="8" creationId="{081EA652-8C6A-4E69-BEB9-170809474553}"/>
          </ac:spMkLst>
        </pc:spChg>
        <pc:spChg chg="del">
          <ac:chgData name="REME JIMENEZ" userId="1e99603f0c6af54a" providerId="Windows Live" clId="Web-{A4DFB58E-1B5F-4632-8C75-3F0B5EB0EB0F}" dt="2021-10-10T09:39:11.428" v="98"/>
          <ac:spMkLst>
            <pc:docMk/>
            <pc:sldMk cId="3620832965" sldId="261"/>
            <ac:spMk id="10" creationId="{5298780A-33B9-4EA2-8F67-DE68AD62841B}"/>
          </ac:spMkLst>
        </pc:spChg>
        <pc:spChg chg="del">
          <ac:chgData name="REME JIMENEZ" userId="1e99603f0c6af54a" providerId="Windows Live" clId="Web-{A4DFB58E-1B5F-4632-8C75-3F0B5EB0EB0F}" dt="2021-10-10T09:39:11.428" v="98"/>
          <ac:spMkLst>
            <pc:docMk/>
            <pc:sldMk cId="3620832965" sldId="261"/>
            <ac:spMk id="12" creationId="{7F488E8B-4E1E-4402-8935-D4E6C02615C7}"/>
          </ac:spMkLst>
        </pc:spChg>
        <pc:spChg chg="add mod">
          <ac:chgData name="REME JIMENEZ" userId="1e99603f0c6af54a" providerId="Windows Live" clId="Web-{A4DFB58E-1B5F-4632-8C75-3F0B5EB0EB0F}" dt="2021-10-10T09:53:16.204" v="240" actId="14100"/>
          <ac:spMkLst>
            <pc:docMk/>
            <pc:sldMk cId="3620832965" sldId="261"/>
            <ac:spMk id="16" creationId="{193AF858-8484-44F6-AC8C-191F0A576BE9}"/>
          </ac:spMkLst>
        </pc:spChg>
        <pc:spChg chg="add del mod">
          <ac:chgData name="REME JIMENEZ" userId="1e99603f0c6af54a" providerId="Windows Live" clId="Web-{A4DFB58E-1B5F-4632-8C75-3F0B5EB0EB0F}" dt="2021-10-10T09:49:37.979" v="175"/>
          <ac:spMkLst>
            <pc:docMk/>
            <pc:sldMk cId="3620832965" sldId="261"/>
            <ac:spMk id="17" creationId="{D675409C-BF9D-4EC3-B941-167BF8686532}"/>
          </ac:spMkLst>
        </pc:spChg>
        <pc:spChg chg="add del">
          <ac:chgData name="REME JIMENEZ" userId="1e99603f0c6af54a" providerId="Windows Live" clId="Web-{A4DFB58E-1B5F-4632-8C75-3F0B5EB0EB0F}" dt="2021-10-10T09:49:51.354" v="177"/>
          <ac:spMkLst>
            <pc:docMk/>
            <pc:sldMk cId="3620832965" sldId="261"/>
            <ac:spMk id="18" creationId="{A312B7D9-0C1C-4BEB-A673-7F874DC3DC86}"/>
          </ac:spMkLst>
        </pc:spChg>
        <pc:spChg chg="del">
          <ac:chgData name="REME JIMENEZ" userId="1e99603f0c6af54a" providerId="Windows Live" clId="Web-{A4DFB58E-1B5F-4632-8C75-3F0B5EB0EB0F}" dt="2021-10-10T09:39:11.428" v="98"/>
          <ac:spMkLst>
            <pc:docMk/>
            <pc:sldMk cId="3620832965" sldId="261"/>
            <ac:spMk id="19" creationId="{D47718C9-B3EF-4586-A8B3-A1BB0736EB0A}"/>
          </ac:spMkLst>
        </pc:spChg>
        <pc:spChg chg="add mod">
          <ac:chgData name="REME JIMENEZ" userId="1e99603f0c6af54a" providerId="Windows Live" clId="Web-{A4DFB58E-1B5F-4632-8C75-3F0B5EB0EB0F}" dt="2021-10-10T09:53:24.017" v="242" actId="14100"/>
          <ac:spMkLst>
            <pc:docMk/>
            <pc:sldMk cId="3620832965" sldId="261"/>
            <ac:spMk id="20" creationId="{4A7D41FF-F45B-4C41-B19A-F28172FF44C5}"/>
          </ac:spMkLst>
        </pc:spChg>
        <pc:spChg chg="add del">
          <ac:chgData name="REME JIMENEZ" userId="1e99603f0c6af54a" providerId="Windows Live" clId="Web-{A4DFB58E-1B5F-4632-8C75-3F0B5EB0EB0F}" dt="2021-10-10T09:39:44.070" v="102"/>
          <ac:spMkLst>
            <pc:docMk/>
            <pc:sldMk cId="3620832965" sldId="261"/>
            <ac:spMk id="24" creationId="{1A3C89F8-0D2F-47FF-B903-151248265F47}"/>
          </ac:spMkLst>
        </pc:spChg>
        <pc:spChg chg="add del">
          <ac:chgData name="REME JIMENEZ" userId="1e99603f0c6af54a" providerId="Windows Live" clId="Web-{A4DFB58E-1B5F-4632-8C75-3F0B5EB0EB0F}" dt="2021-10-10T09:39:44.070" v="102"/>
          <ac:spMkLst>
            <pc:docMk/>
            <pc:sldMk cId="3620832965" sldId="261"/>
            <ac:spMk id="26" creationId="{C5CB530E-515E-412C-9DF1-5F8FFBD6F383}"/>
          </ac:spMkLst>
        </pc:spChg>
        <pc:spChg chg="add del">
          <ac:chgData name="REME JIMENEZ" userId="1e99603f0c6af54a" providerId="Windows Live" clId="Web-{A4DFB58E-1B5F-4632-8C75-3F0B5EB0EB0F}" dt="2021-10-10T09:39:44.070" v="102"/>
          <ac:spMkLst>
            <pc:docMk/>
            <pc:sldMk cId="3620832965" sldId="261"/>
            <ac:spMk id="28" creationId="{712D4376-A578-4FF1-94FC-245E7A6A489F}"/>
          </ac:spMkLst>
        </pc:spChg>
        <pc:spChg chg="add del">
          <ac:chgData name="REME JIMENEZ" userId="1e99603f0c6af54a" providerId="Windows Live" clId="Web-{A4DFB58E-1B5F-4632-8C75-3F0B5EB0EB0F}" dt="2021-10-10T09:39:44.070" v="102"/>
          <ac:spMkLst>
            <pc:docMk/>
            <pc:sldMk cId="3620832965" sldId="261"/>
            <ac:spMk id="30" creationId="{AEA7509D-F04F-40CB-A0B3-EEF16499CC9F}"/>
          </ac:spMkLst>
        </pc:spChg>
        <pc:spChg chg="add del">
          <ac:chgData name="REME JIMENEZ" userId="1e99603f0c6af54a" providerId="Windows Live" clId="Web-{A4DFB58E-1B5F-4632-8C75-3F0B5EB0EB0F}" dt="2021-10-10T09:39:44.070" v="102"/>
          <ac:spMkLst>
            <pc:docMk/>
            <pc:sldMk cId="3620832965" sldId="261"/>
            <ac:spMk id="34" creationId="{508BEF50-7B1E-49A4-BC19-5F4F1D755E64}"/>
          </ac:spMkLst>
        </pc:spChg>
        <pc:spChg chg="add del">
          <ac:chgData name="REME JIMENEZ" userId="1e99603f0c6af54a" providerId="Windows Live" clId="Web-{A4DFB58E-1B5F-4632-8C75-3F0B5EB0EB0F}" dt="2021-10-10T09:39:44.070" v="102"/>
          <ac:spMkLst>
            <pc:docMk/>
            <pc:sldMk cId="3620832965" sldId="261"/>
            <ac:spMk id="36" creationId="{3FBAD350-5664-4811-A208-657FB882D350}"/>
          </ac:spMkLst>
        </pc:spChg>
        <pc:spChg chg="add del">
          <ac:chgData name="REME JIMENEZ" userId="1e99603f0c6af54a" providerId="Windows Live" clId="Web-{A4DFB58E-1B5F-4632-8C75-3F0B5EB0EB0F}" dt="2021-10-10T09:39:44.070" v="102"/>
          <ac:spMkLst>
            <pc:docMk/>
            <pc:sldMk cId="3620832965" sldId="261"/>
            <ac:spMk id="38" creationId="{C39ADB8F-D187-49D7-BDCF-C1B6DC727068}"/>
          </ac:spMkLst>
        </pc:spChg>
        <pc:spChg chg="add">
          <ac:chgData name="REME JIMENEZ" userId="1e99603f0c6af54a" providerId="Windows Live" clId="Web-{A4DFB58E-1B5F-4632-8C75-3F0B5EB0EB0F}" dt="2021-10-10T09:39:44.070" v="102"/>
          <ac:spMkLst>
            <pc:docMk/>
            <pc:sldMk cId="3620832965" sldId="261"/>
            <ac:spMk id="40" creationId="{D5189306-04D9-4982-9EBE-938B344A1113}"/>
          </ac:spMkLst>
        </pc:spChg>
        <pc:spChg chg="add">
          <ac:chgData name="REME JIMENEZ" userId="1e99603f0c6af54a" providerId="Windows Live" clId="Web-{A4DFB58E-1B5F-4632-8C75-3F0B5EB0EB0F}" dt="2021-10-10T09:39:44.070" v="102"/>
          <ac:spMkLst>
            <pc:docMk/>
            <pc:sldMk cId="3620832965" sldId="261"/>
            <ac:spMk id="41" creationId="{102C4642-2AB4-49A1-89D9-3E5C01E99D58}"/>
          </ac:spMkLst>
        </pc:spChg>
        <pc:spChg chg="add">
          <ac:chgData name="REME JIMENEZ" userId="1e99603f0c6af54a" providerId="Windows Live" clId="Web-{A4DFB58E-1B5F-4632-8C75-3F0B5EB0EB0F}" dt="2021-10-10T09:39:44.070" v="102"/>
          <ac:spMkLst>
            <pc:docMk/>
            <pc:sldMk cId="3620832965" sldId="261"/>
            <ac:spMk id="42" creationId="{82EAAEF9-78E9-4B67-93B4-CD09F7570300}"/>
          </ac:spMkLst>
        </pc:spChg>
        <pc:spChg chg="add del">
          <ac:chgData name="REME JIMENEZ" userId="1e99603f0c6af54a" providerId="Windows Live" clId="Web-{A4DFB58E-1B5F-4632-8C75-3F0B5EB0EB0F}" dt="2021-10-10T09:39:44.054" v="101"/>
          <ac:spMkLst>
            <pc:docMk/>
            <pc:sldMk cId="3620832965" sldId="261"/>
            <ac:spMk id="43" creationId="{88294908-8B00-4F58-BBBA-20F71A40AA9E}"/>
          </ac:spMkLst>
        </pc:spChg>
        <pc:spChg chg="add">
          <ac:chgData name="REME JIMENEZ" userId="1e99603f0c6af54a" providerId="Windows Live" clId="Web-{A4DFB58E-1B5F-4632-8C75-3F0B5EB0EB0F}" dt="2021-10-10T09:39:44.070" v="102"/>
          <ac:spMkLst>
            <pc:docMk/>
            <pc:sldMk cId="3620832965" sldId="261"/>
            <ac:spMk id="44" creationId="{2CE23D09-8BA3-4FEE-892D-ACE847DC085D}"/>
          </ac:spMkLst>
        </pc:spChg>
        <pc:spChg chg="add del">
          <ac:chgData name="REME JIMENEZ" userId="1e99603f0c6af54a" providerId="Windows Live" clId="Web-{A4DFB58E-1B5F-4632-8C75-3F0B5EB0EB0F}" dt="2021-10-10T09:39:44.054" v="101"/>
          <ac:spMkLst>
            <pc:docMk/>
            <pc:sldMk cId="3620832965" sldId="261"/>
            <ac:spMk id="45" creationId="{4364C879-1404-4203-8E9D-CC5DE0A621A2}"/>
          </ac:spMkLst>
        </pc:spChg>
        <pc:spChg chg="add">
          <ac:chgData name="REME JIMENEZ" userId="1e99603f0c6af54a" providerId="Windows Live" clId="Web-{A4DFB58E-1B5F-4632-8C75-3F0B5EB0EB0F}" dt="2021-10-10T09:39:44.070" v="102"/>
          <ac:spMkLst>
            <pc:docMk/>
            <pc:sldMk cId="3620832965" sldId="261"/>
            <ac:spMk id="46" creationId="{5707F116-8EC0-4822-9067-186AC8C96EB8}"/>
          </ac:spMkLst>
        </pc:spChg>
        <pc:spChg chg="add del">
          <ac:chgData name="REME JIMENEZ" userId="1e99603f0c6af54a" providerId="Windows Live" clId="Web-{A4DFB58E-1B5F-4632-8C75-3F0B5EB0EB0F}" dt="2021-10-10T09:39:44.054" v="101"/>
          <ac:spMkLst>
            <pc:docMk/>
            <pc:sldMk cId="3620832965" sldId="261"/>
            <ac:spMk id="47" creationId="{84617302-4B0D-4351-A6BB-6F0930D943AC}"/>
          </ac:spMkLst>
        </pc:spChg>
        <pc:spChg chg="add">
          <ac:chgData name="REME JIMENEZ" userId="1e99603f0c6af54a" providerId="Windows Live" clId="Web-{A4DFB58E-1B5F-4632-8C75-3F0B5EB0EB0F}" dt="2021-10-10T09:39:44.070" v="102"/>
          <ac:spMkLst>
            <pc:docMk/>
            <pc:sldMk cId="3620832965" sldId="261"/>
            <ac:spMk id="48" creationId="{6BFBE7AA-40DE-4FE5-B385-5CA874501B05}"/>
          </ac:spMkLst>
        </pc:spChg>
        <pc:spChg chg="add del">
          <ac:chgData name="REME JIMENEZ" userId="1e99603f0c6af54a" providerId="Windows Live" clId="Web-{A4DFB58E-1B5F-4632-8C75-3F0B5EB0EB0F}" dt="2021-10-10T09:39:44.054" v="101"/>
          <ac:spMkLst>
            <pc:docMk/>
            <pc:sldMk cId="3620832965" sldId="261"/>
            <ac:spMk id="49" creationId="{DA2C7802-C2E0-4218-8F89-8DD7CCD2CD1C}"/>
          </ac:spMkLst>
        </pc:spChg>
        <pc:spChg chg="add">
          <ac:chgData name="REME JIMENEZ" userId="1e99603f0c6af54a" providerId="Windows Live" clId="Web-{A4DFB58E-1B5F-4632-8C75-3F0B5EB0EB0F}" dt="2021-10-10T09:39:44.070" v="102"/>
          <ac:spMkLst>
            <pc:docMk/>
            <pc:sldMk cId="3620832965" sldId="261"/>
            <ac:spMk id="50" creationId="{41ACE746-85D5-45EE-8944-61B542B392FC}"/>
          </ac:spMkLst>
        </pc:spChg>
        <pc:spChg chg="add del">
          <ac:chgData name="REME JIMENEZ" userId="1e99603f0c6af54a" providerId="Windows Live" clId="Web-{A4DFB58E-1B5F-4632-8C75-3F0B5EB0EB0F}" dt="2021-10-10T09:39:44.054" v="101"/>
          <ac:spMkLst>
            <pc:docMk/>
            <pc:sldMk cId="3620832965" sldId="261"/>
            <ac:spMk id="51" creationId="{A6D7111A-21E5-4EE9-8A78-10E5530F0116}"/>
          </ac:spMkLst>
        </pc:spChg>
        <pc:spChg chg="add">
          <ac:chgData name="REME JIMENEZ" userId="1e99603f0c6af54a" providerId="Windows Live" clId="Web-{A4DFB58E-1B5F-4632-8C75-3F0B5EB0EB0F}" dt="2021-10-10T09:39:44.070" v="102"/>
          <ac:spMkLst>
            <pc:docMk/>
            <pc:sldMk cId="3620832965" sldId="261"/>
            <ac:spMk id="52" creationId="{00BB3E03-CC38-4FA6-9A99-701C62D05A5B}"/>
          </ac:spMkLst>
        </pc:spChg>
        <pc:spChg chg="add del">
          <ac:chgData name="REME JIMENEZ" userId="1e99603f0c6af54a" providerId="Windows Live" clId="Web-{A4DFB58E-1B5F-4632-8C75-3F0B5EB0EB0F}" dt="2021-10-10T09:39:44.054" v="101"/>
          <ac:spMkLst>
            <pc:docMk/>
            <pc:sldMk cId="3620832965" sldId="261"/>
            <ac:spMk id="53" creationId="{A3969E80-A77B-49FC-9122-D89AFD5EE118}"/>
          </ac:spMkLst>
        </pc:spChg>
        <pc:spChg chg="add del">
          <ac:chgData name="REME JIMENEZ" userId="1e99603f0c6af54a" providerId="Windows Live" clId="Web-{A4DFB58E-1B5F-4632-8C75-3F0B5EB0EB0F}" dt="2021-10-10T09:39:44.054" v="101"/>
          <ac:spMkLst>
            <pc:docMk/>
            <pc:sldMk cId="3620832965" sldId="261"/>
            <ac:spMk id="55" creationId="{1849CA57-76BD-4CF2-80BA-D7A46A01B7B1}"/>
          </ac:spMkLst>
        </pc:spChg>
        <pc:spChg chg="add del">
          <ac:chgData name="REME JIMENEZ" userId="1e99603f0c6af54a" providerId="Windows Live" clId="Web-{A4DFB58E-1B5F-4632-8C75-3F0B5EB0EB0F}" dt="2021-10-10T09:39:44.054" v="101"/>
          <ac:spMkLst>
            <pc:docMk/>
            <pc:sldMk cId="3620832965" sldId="261"/>
            <ac:spMk id="57" creationId="{35E9085E-E730-4768-83D4-6CB7E9897153}"/>
          </ac:spMkLst>
        </pc:spChg>
        <pc:spChg chg="add del">
          <ac:chgData name="REME JIMENEZ" userId="1e99603f0c6af54a" providerId="Windows Live" clId="Web-{A4DFB58E-1B5F-4632-8C75-3F0B5EB0EB0F}" dt="2021-10-10T09:39:44.054" v="101"/>
          <ac:spMkLst>
            <pc:docMk/>
            <pc:sldMk cId="3620832965" sldId="261"/>
            <ac:spMk id="59" creationId="{973272FE-A474-4CAE-8CA2-BCC8B476C3F4}"/>
          </ac:spMkLst>
        </pc:spChg>
        <pc:spChg chg="add del">
          <ac:chgData name="REME JIMENEZ" userId="1e99603f0c6af54a" providerId="Windows Live" clId="Web-{A4DFB58E-1B5F-4632-8C75-3F0B5EB0EB0F}" dt="2021-10-10T09:39:44.054" v="101"/>
          <ac:spMkLst>
            <pc:docMk/>
            <pc:sldMk cId="3620832965" sldId="261"/>
            <ac:spMk id="61" creationId="{E07981EA-05A6-437C-88D7-B377B92B031D}"/>
          </ac:spMkLst>
        </pc:spChg>
        <pc:spChg chg="add del">
          <ac:chgData name="REME JIMENEZ" userId="1e99603f0c6af54a" providerId="Windows Live" clId="Web-{A4DFB58E-1B5F-4632-8C75-3F0B5EB0EB0F}" dt="2021-10-10T09:39:44.054" v="101"/>
          <ac:spMkLst>
            <pc:docMk/>
            <pc:sldMk cId="3620832965" sldId="261"/>
            <ac:spMk id="63" creationId="{15E3C750-986E-4769-B1AE-49289FBEE757}"/>
          </ac:spMkLst>
        </pc:spChg>
        <pc:picChg chg="add mod">
          <ac:chgData name="REME JIMENEZ" userId="1e99603f0c6af54a" providerId="Windows Live" clId="Web-{A4DFB58E-1B5F-4632-8C75-3F0B5EB0EB0F}" dt="2021-10-10T09:45:31.315" v="135" actId="1076"/>
          <ac:picMkLst>
            <pc:docMk/>
            <pc:sldMk cId="3620832965" sldId="261"/>
            <ac:picMk id="3" creationId="{63515A44-E45D-4F31-A5BC-64093F521B73}"/>
          </ac:picMkLst>
        </pc:picChg>
        <pc:picChg chg="add mod">
          <ac:chgData name="REME JIMENEZ" userId="1e99603f0c6af54a" providerId="Windows Live" clId="Web-{A4DFB58E-1B5F-4632-8C75-3F0B5EB0EB0F}" dt="2021-10-10T09:45:33.487" v="136" actId="1076"/>
          <ac:picMkLst>
            <pc:docMk/>
            <pc:sldMk cId="3620832965" sldId="261"/>
            <ac:picMk id="4" creationId="{4913DAA9-7739-47E9-B0A5-FC1CA0A80506}"/>
          </ac:picMkLst>
        </pc:picChg>
        <pc:picChg chg="add mod">
          <ac:chgData name="REME JIMENEZ" userId="1e99603f0c6af54a" providerId="Windows Live" clId="Web-{A4DFB58E-1B5F-4632-8C75-3F0B5EB0EB0F}" dt="2021-10-10T09:45:39.534" v="138" actId="1076"/>
          <ac:picMkLst>
            <pc:docMk/>
            <pc:sldMk cId="3620832965" sldId="261"/>
            <ac:picMk id="5" creationId="{7E20359E-233D-429E-8385-CA98728F3C89}"/>
          </ac:picMkLst>
        </pc:picChg>
        <pc:picChg chg="add mod modCrop">
          <ac:chgData name="REME JIMENEZ" userId="1e99603f0c6af54a" providerId="Windows Live" clId="Web-{A4DFB58E-1B5F-4632-8C75-3F0B5EB0EB0F}" dt="2021-10-10T09:53:10.095" v="239" actId="1076"/>
          <ac:picMkLst>
            <pc:docMk/>
            <pc:sldMk cId="3620832965" sldId="261"/>
            <ac:picMk id="6" creationId="{16D2C82B-B662-4F8E-B790-83FE89AD98FE}"/>
          </ac:picMkLst>
        </pc:picChg>
        <pc:picChg chg="add mod">
          <ac:chgData name="REME JIMENEZ" userId="1e99603f0c6af54a" providerId="Windows Live" clId="Web-{A4DFB58E-1B5F-4632-8C75-3F0B5EB0EB0F}" dt="2021-10-10T09:45:35.768" v="137" actId="1076"/>
          <ac:picMkLst>
            <pc:docMk/>
            <pc:sldMk cId="3620832965" sldId="261"/>
            <ac:picMk id="7" creationId="{F9F629A9-DD43-4A44-8AB2-49E876478E41}"/>
          </ac:picMkLst>
        </pc:picChg>
        <pc:picChg chg="add mod">
          <ac:chgData name="REME JIMENEZ" userId="1e99603f0c6af54a" providerId="Windows Live" clId="Web-{A4DFB58E-1B5F-4632-8C75-3F0B5EB0EB0F}" dt="2021-10-10T09:45:41.753" v="139" actId="1076"/>
          <ac:picMkLst>
            <pc:docMk/>
            <pc:sldMk cId="3620832965" sldId="261"/>
            <ac:picMk id="9" creationId="{84E394BE-E39F-462B-AE4A-A9DDF4C4FD2F}"/>
          </ac:picMkLst>
        </pc:picChg>
        <pc:picChg chg="add mod">
          <ac:chgData name="REME JIMENEZ" userId="1e99603f0c6af54a" providerId="Windows Live" clId="Web-{A4DFB58E-1B5F-4632-8C75-3F0B5EB0EB0F}" dt="2021-10-10T09:53:07.876" v="238" actId="1076"/>
          <ac:picMkLst>
            <pc:docMk/>
            <pc:sldMk cId="3620832965" sldId="261"/>
            <ac:picMk id="11" creationId="{21926B0B-3857-4FEC-8D05-24C6D028CFE8}"/>
          </ac:picMkLst>
        </pc:picChg>
        <pc:picChg chg="add mod">
          <ac:chgData name="REME JIMENEZ" userId="1e99603f0c6af54a" providerId="Windows Live" clId="Web-{A4DFB58E-1B5F-4632-8C75-3F0B5EB0EB0F}" dt="2021-10-10T09:45:25.596" v="134" actId="1076"/>
          <ac:picMkLst>
            <pc:docMk/>
            <pc:sldMk cId="3620832965" sldId="261"/>
            <ac:picMk id="13" creationId="{02657250-4028-4E86-AF7A-8E6F7EECD484}"/>
          </ac:picMkLst>
        </pc:picChg>
        <pc:picChg chg="add mod">
          <ac:chgData name="REME JIMENEZ" userId="1e99603f0c6af54a" providerId="Windows Live" clId="Web-{A4DFB58E-1B5F-4632-8C75-3F0B5EB0EB0F}" dt="2021-10-10T09:47:14.256" v="145" actId="1076"/>
          <ac:picMkLst>
            <pc:docMk/>
            <pc:sldMk cId="3620832965" sldId="261"/>
            <ac:picMk id="14" creationId="{1737A7D8-A4DC-4CF7-A646-B5A8D1250538}"/>
          </ac:picMkLst>
        </pc:picChg>
        <pc:picChg chg="add mod">
          <ac:chgData name="REME JIMENEZ" userId="1e99603f0c6af54a" providerId="Windows Live" clId="Web-{A4DFB58E-1B5F-4632-8C75-3F0B5EB0EB0F}" dt="2021-10-10T09:47:55.241" v="149" actId="1076"/>
          <ac:picMkLst>
            <pc:docMk/>
            <pc:sldMk cId="3620832965" sldId="261"/>
            <ac:picMk id="15" creationId="{43F6A385-B677-466F-81A6-EF8EF0C6177D}"/>
          </ac:picMkLst>
        </pc:picChg>
        <pc:picChg chg="add mod">
          <ac:chgData name="REME JIMENEZ" userId="1e99603f0c6af54a" providerId="Windows Live" clId="Web-{A4DFB58E-1B5F-4632-8C75-3F0B5EB0EB0F}" dt="2021-10-10T09:53:05.704" v="237" actId="1076"/>
          <ac:picMkLst>
            <pc:docMk/>
            <pc:sldMk cId="3620832965" sldId="261"/>
            <ac:picMk id="21" creationId="{5A493A1F-F8E0-4FBF-907B-DBC785BD9338}"/>
          </ac:picMkLst>
        </pc:picChg>
        <pc:cxnChg chg="add del">
          <ac:chgData name="REME JIMENEZ" userId="1e99603f0c6af54a" providerId="Windows Live" clId="Web-{A4DFB58E-1B5F-4632-8C75-3F0B5EB0EB0F}" dt="2021-10-10T09:39:44.070" v="102"/>
          <ac:cxnSpMkLst>
            <pc:docMk/>
            <pc:sldMk cId="3620832965" sldId="261"/>
            <ac:cxnSpMk id="32" creationId="{56020367-4FD5-4596-8E10-C5F095CD8DBF}"/>
          </ac:cxnSpMkLst>
        </pc:cxnChg>
      </pc:sldChg>
      <pc:sldChg chg="addSp delSp modSp mod ord setBg">
        <pc:chgData name="REME JIMENEZ" userId="1e99603f0c6af54a" providerId="Windows Live" clId="Web-{A4DFB58E-1B5F-4632-8C75-3F0B5EB0EB0F}" dt="2021-10-10T10:02:34.003" v="291"/>
        <pc:sldMkLst>
          <pc:docMk/>
          <pc:sldMk cId="2690266361" sldId="262"/>
        </pc:sldMkLst>
        <pc:spChg chg="mod ord">
          <ac:chgData name="REME JIMENEZ" userId="1e99603f0c6af54a" providerId="Windows Live" clId="Web-{A4DFB58E-1B5F-4632-8C75-3F0B5EB0EB0F}" dt="2021-10-10T09:21:08.473" v="69"/>
          <ac:spMkLst>
            <pc:docMk/>
            <pc:sldMk cId="2690266361" sldId="262"/>
            <ac:spMk id="2" creationId="{320EB5FB-F1AD-4759-9C66-4B92FCEBBBFC}"/>
          </ac:spMkLst>
        </pc:spChg>
        <pc:spChg chg="mod ord">
          <ac:chgData name="REME JIMENEZ" userId="1e99603f0c6af54a" providerId="Windows Live" clId="Web-{A4DFB58E-1B5F-4632-8C75-3F0B5EB0EB0F}" dt="2021-10-10T09:21:57.474" v="72" actId="20577"/>
          <ac:spMkLst>
            <pc:docMk/>
            <pc:sldMk cId="2690266361" sldId="262"/>
            <ac:spMk id="3" creationId="{B78E4778-C7EA-4469-9BCE-A378B941043C}"/>
          </ac:spMkLst>
        </pc:spChg>
        <pc:spChg chg="add del">
          <ac:chgData name="REME JIMENEZ" userId="1e99603f0c6af54a" providerId="Windows Live" clId="Web-{A4DFB58E-1B5F-4632-8C75-3F0B5EB0EB0F}" dt="2021-10-10T09:21:08.473" v="69"/>
          <ac:spMkLst>
            <pc:docMk/>
            <pc:sldMk cId="2690266361" sldId="262"/>
            <ac:spMk id="11" creationId="{9D25F302-27C5-414F-97F8-6EA0A6C028BA}"/>
          </ac:spMkLst>
        </pc:spChg>
        <pc:spChg chg="add del">
          <ac:chgData name="REME JIMENEZ" userId="1e99603f0c6af54a" providerId="Windows Live" clId="Web-{A4DFB58E-1B5F-4632-8C75-3F0B5EB0EB0F}" dt="2021-10-10T09:21:08.473" v="69"/>
          <ac:spMkLst>
            <pc:docMk/>
            <pc:sldMk cId="2690266361" sldId="262"/>
            <ac:spMk id="13" creationId="{830A36F8-48C2-4842-A87B-8CE8DF4E7FD2}"/>
          </ac:spMkLst>
        </pc:spChg>
        <pc:spChg chg="add del">
          <ac:chgData name="REME JIMENEZ" userId="1e99603f0c6af54a" providerId="Windows Live" clId="Web-{A4DFB58E-1B5F-4632-8C75-3F0B5EB0EB0F}" dt="2021-10-10T09:21:08.473" v="69"/>
          <ac:spMkLst>
            <pc:docMk/>
            <pc:sldMk cId="2690266361" sldId="262"/>
            <ac:spMk id="15" creationId="{086A5A31-B10A-4793-84D4-D785959AE5B8}"/>
          </ac:spMkLst>
        </pc:spChg>
        <pc:spChg chg="add">
          <ac:chgData name="REME JIMENEZ" userId="1e99603f0c6af54a" providerId="Windows Live" clId="Web-{A4DFB58E-1B5F-4632-8C75-3F0B5EB0EB0F}" dt="2021-10-10T09:21:08.473" v="69"/>
          <ac:spMkLst>
            <pc:docMk/>
            <pc:sldMk cId="2690266361" sldId="262"/>
            <ac:spMk id="20" creationId="{07977D39-626F-40D7-B00F-16E02602DD5A}"/>
          </ac:spMkLst>
        </pc:spChg>
        <pc:spChg chg="add">
          <ac:chgData name="REME JIMENEZ" userId="1e99603f0c6af54a" providerId="Windows Live" clId="Web-{A4DFB58E-1B5F-4632-8C75-3F0B5EB0EB0F}" dt="2021-10-10T09:21:08.473" v="69"/>
          <ac:spMkLst>
            <pc:docMk/>
            <pc:sldMk cId="2690266361" sldId="262"/>
            <ac:spMk id="22" creationId="{B905CDE4-B751-4B3E-B625-6E59F8903414}"/>
          </ac:spMkLst>
        </pc:spChg>
        <pc:spChg chg="add">
          <ac:chgData name="REME JIMENEZ" userId="1e99603f0c6af54a" providerId="Windows Live" clId="Web-{A4DFB58E-1B5F-4632-8C75-3F0B5EB0EB0F}" dt="2021-10-10T09:21:08.473" v="69"/>
          <ac:spMkLst>
            <pc:docMk/>
            <pc:sldMk cId="2690266361" sldId="262"/>
            <ac:spMk id="24" creationId="{08108C16-F4C0-44AA-999D-17BD39219B24}"/>
          </ac:spMkLst>
        </pc:spChg>
        <pc:spChg chg="add">
          <ac:chgData name="REME JIMENEZ" userId="1e99603f0c6af54a" providerId="Windows Live" clId="Web-{A4DFB58E-1B5F-4632-8C75-3F0B5EB0EB0F}" dt="2021-10-10T09:21:08.473" v="69"/>
          <ac:spMkLst>
            <pc:docMk/>
            <pc:sldMk cId="2690266361" sldId="262"/>
            <ac:spMk id="26" creationId="{CDC29AC1-2821-4FCC-B597-88DAF39C36FE}"/>
          </ac:spMkLst>
        </pc:spChg>
        <pc:spChg chg="add">
          <ac:chgData name="REME JIMENEZ" userId="1e99603f0c6af54a" providerId="Windows Live" clId="Web-{A4DFB58E-1B5F-4632-8C75-3F0B5EB0EB0F}" dt="2021-10-10T09:21:08.473" v="69"/>
          <ac:spMkLst>
            <pc:docMk/>
            <pc:sldMk cId="2690266361" sldId="262"/>
            <ac:spMk id="28" creationId="{0640CCAE-325C-4DD0-BB26-38BF690F3BBB}"/>
          </ac:spMkLst>
        </pc:spChg>
        <pc:spChg chg="add">
          <ac:chgData name="REME JIMENEZ" userId="1e99603f0c6af54a" providerId="Windows Live" clId="Web-{A4DFB58E-1B5F-4632-8C75-3F0B5EB0EB0F}" dt="2021-10-10T09:21:08.473" v="69"/>
          <ac:spMkLst>
            <pc:docMk/>
            <pc:sldMk cId="2690266361" sldId="262"/>
            <ac:spMk id="30" creationId="{C8F10CB3-3B5E-4C7A-98CF-B87454DDFA39}"/>
          </ac:spMkLst>
        </pc:spChg>
        <pc:picChg chg="mod ord">
          <ac:chgData name="REME JIMENEZ" userId="1e99603f0c6af54a" providerId="Windows Live" clId="Web-{A4DFB58E-1B5F-4632-8C75-3F0B5EB0EB0F}" dt="2021-10-10T09:21:08.473" v="69"/>
          <ac:picMkLst>
            <pc:docMk/>
            <pc:sldMk cId="2690266361" sldId="262"/>
            <ac:picMk id="4" creationId="{1B2E792C-15B5-4DBE-AF4A-606F14DA3965}"/>
          </ac:picMkLst>
        </pc:picChg>
        <pc:picChg chg="mod ord modCrop">
          <ac:chgData name="REME JIMENEZ" userId="1e99603f0c6af54a" providerId="Windows Live" clId="Web-{A4DFB58E-1B5F-4632-8C75-3F0B5EB0EB0F}" dt="2021-10-10T09:36:34.064" v="79"/>
          <ac:picMkLst>
            <pc:docMk/>
            <pc:sldMk cId="2690266361" sldId="262"/>
            <ac:picMk id="5" creationId="{726C1DE6-F3DC-49B1-A33B-4C306B23C864}"/>
          </ac:picMkLst>
        </pc:picChg>
        <pc:picChg chg="add mod ord">
          <ac:chgData name="REME JIMENEZ" userId="1e99603f0c6af54a" providerId="Windows Live" clId="Web-{A4DFB58E-1B5F-4632-8C75-3F0B5EB0EB0F}" dt="2021-10-10T09:21:08.473" v="69"/>
          <ac:picMkLst>
            <pc:docMk/>
            <pc:sldMk cId="2690266361" sldId="262"/>
            <ac:picMk id="6" creationId="{83150301-B5A0-4DD0-A996-828F8E1372F8}"/>
          </ac:picMkLst>
        </pc:picChg>
        <pc:picChg chg="add mod ord">
          <ac:chgData name="REME JIMENEZ" userId="1e99603f0c6af54a" providerId="Windows Live" clId="Web-{A4DFB58E-1B5F-4632-8C75-3F0B5EB0EB0F}" dt="2021-10-10T09:21:08.473" v="69"/>
          <ac:picMkLst>
            <pc:docMk/>
            <pc:sldMk cId="2690266361" sldId="262"/>
            <ac:picMk id="7" creationId="{10E7BCE6-F9DF-45FC-A302-9DE82371023C}"/>
          </ac:picMkLst>
        </pc:picChg>
        <pc:picChg chg="add mod ord">
          <ac:chgData name="REME JIMENEZ" userId="1e99603f0c6af54a" providerId="Windows Live" clId="Web-{A4DFB58E-1B5F-4632-8C75-3F0B5EB0EB0F}" dt="2021-10-10T09:21:08.473" v="69"/>
          <ac:picMkLst>
            <pc:docMk/>
            <pc:sldMk cId="2690266361" sldId="262"/>
            <ac:picMk id="8" creationId="{CCEDCCF8-D55F-42AC-95C1-53E5E9E79B67}"/>
          </ac:picMkLst>
        </pc:picChg>
        <pc:picChg chg="add mod">
          <ac:chgData name="REME JIMENEZ" userId="1e99603f0c6af54a" providerId="Windows Live" clId="Web-{A4DFB58E-1B5F-4632-8C75-3F0B5EB0EB0F}" dt="2021-10-10T09:21:08.473" v="69"/>
          <ac:picMkLst>
            <pc:docMk/>
            <pc:sldMk cId="2690266361" sldId="262"/>
            <ac:picMk id="9" creationId="{7BF053FE-7CE6-44DE-9404-695784ACE416}"/>
          </ac:picMkLst>
        </pc:picChg>
        <pc:picChg chg="add mod modCrop">
          <ac:chgData name="REME JIMENEZ" userId="1e99603f0c6af54a" providerId="Windows Live" clId="Web-{A4DFB58E-1B5F-4632-8C75-3F0B5EB0EB0F}" dt="2021-10-10T09:38:49.896" v="97" actId="1076"/>
          <ac:picMkLst>
            <pc:docMk/>
            <pc:sldMk cId="2690266361" sldId="262"/>
            <ac:picMk id="10" creationId="{2375017E-526C-4AC3-AE70-6A5F53A8184C}"/>
          </ac:picMkLst>
        </pc:picChg>
        <pc:picChg chg="add mod">
          <ac:chgData name="REME JIMENEZ" userId="1e99603f0c6af54a" providerId="Windows Live" clId="Web-{A4DFB58E-1B5F-4632-8C75-3F0B5EB0EB0F}" dt="2021-10-10T09:38:45.146" v="96" actId="1076"/>
          <ac:picMkLst>
            <pc:docMk/>
            <pc:sldMk cId="2690266361" sldId="262"/>
            <ac:picMk id="12" creationId="{F3EC885C-E288-46CD-9EDC-881C3E014D85}"/>
          </ac:picMkLst>
        </pc:picChg>
      </pc:sldChg>
      <pc:sldChg chg="addSp delSp modSp new mod setBg addAnim delAnim setClrOvrMap">
        <pc:chgData name="REME JIMENEZ" userId="1e99603f0c6af54a" providerId="Windows Live" clId="Web-{A4DFB58E-1B5F-4632-8C75-3F0B5EB0EB0F}" dt="2021-10-10T10:02:31.972" v="290" actId="20577"/>
        <pc:sldMkLst>
          <pc:docMk/>
          <pc:sldMk cId="2246969423" sldId="263"/>
        </pc:sldMkLst>
        <pc:spChg chg="mod ord">
          <ac:chgData name="REME JIMENEZ" userId="1e99603f0c6af54a" providerId="Windows Live" clId="Web-{A4DFB58E-1B5F-4632-8C75-3F0B5EB0EB0F}" dt="2021-10-10T10:02:31.972" v="290" actId="20577"/>
          <ac:spMkLst>
            <pc:docMk/>
            <pc:sldMk cId="2246969423" sldId="263"/>
            <ac:spMk id="2" creationId="{41097781-4B90-467D-90A9-560FB99BAA7A}"/>
          </ac:spMkLst>
        </pc:spChg>
        <pc:spChg chg="del">
          <ac:chgData name="REME JIMENEZ" userId="1e99603f0c6af54a" providerId="Windows Live" clId="Web-{A4DFB58E-1B5F-4632-8C75-3F0B5EB0EB0F}" dt="2021-10-10T09:56:53.196" v="259"/>
          <ac:spMkLst>
            <pc:docMk/>
            <pc:sldMk cId="2246969423" sldId="263"/>
            <ac:spMk id="3" creationId="{60F0E5AB-2143-4400-8523-1F02F3518D0D}"/>
          </ac:spMkLst>
        </pc:spChg>
        <pc:spChg chg="add del">
          <ac:chgData name="REME JIMENEZ" userId="1e99603f0c6af54a" providerId="Windows Live" clId="Web-{A4DFB58E-1B5F-4632-8C75-3F0B5EB0EB0F}" dt="2021-10-10T10:01:04.141" v="274"/>
          <ac:spMkLst>
            <pc:docMk/>
            <pc:sldMk cId="2246969423" sldId="263"/>
            <ac:spMk id="8" creationId="{2A8AA5BC-4F7A-4226-8F99-6D824B226A97}"/>
          </ac:spMkLst>
        </pc:spChg>
        <pc:spChg chg="add del">
          <ac:chgData name="REME JIMENEZ" userId="1e99603f0c6af54a" providerId="Windows Live" clId="Web-{A4DFB58E-1B5F-4632-8C75-3F0B5EB0EB0F}" dt="2021-10-10T10:01:04.141" v="274"/>
          <ac:spMkLst>
            <pc:docMk/>
            <pc:sldMk cId="2246969423" sldId="263"/>
            <ac:spMk id="12" creationId="{5BC87C3E-1040-4EE4-9BDB-9537F7A1B335}"/>
          </ac:spMkLst>
        </pc:spChg>
        <pc:spChg chg="add del">
          <ac:chgData name="REME JIMENEZ" userId="1e99603f0c6af54a" providerId="Windows Live" clId="Web-{A4DFB58E-1B5F-4632-8C75-3F0B5EB0EB0F}" dt="2021-10-10T10:01:04.141" v="273"/>
          <ac:spMkLst>
            <pc:docMk/>
            <pc:sldMk cId="2246969423" sldId="263"/>
            <ac:spMk id="18" creationId="{B4D3D850-2041-4B7C-AED9-54DA385B14F7}"/>
          </ac:spMkLst>
        </pc:spChg>
        <pc:spChg chg="add del">
          <ac:chgData name="REME JIMENEZ" userId="1e99603f0c6af54a" providerId="Windows Live" clId="Web-{A4DFB58E-1B5F-4632-8C75-3F0B5EB0EB0F}" dt="2021-10-10T10:01:04.141" v="273"/>
          <ac:spMkLst>
            <pc:docMk/>
            <pc:sldMk cId="2246969423" sldId="263"/>
            <ac:spMk id="19" creationId="{5707F116-8EC0-4822-9067-186AC8C96EB8}"/>
          </ac:spMkLst>
        </pc:spChg>
        <pc:spChg chg="add del">
          <ac:chgData name="REME JIMENEZ" userId="1e99603f0c6af54a" providerId="Windows Live" clId="Web-{A4DFB58E-1B5F-4632-8C75-3F0B5EB0EB0F}" dt="2021-10-10T10:01:04.141" v="273"/>
          <ac:spMkLst>
            <pc:docMk/>
            <pc:sldMk cId="2246969423" sldId="263"/>
            <ac:spMk id="20" creationId="{49F1A7E4-819D-4D21-8E8B-32671A9F9853}"/>
          </ac:spMkLst>
        </pc:spChg>
        <pc:spChg chg="add del">
          <ac:chgData name="REME JIMENEZ" userId="1e99603f0c6af54a" providerId="Windows Live" clId="Web-{A4DFB58E-1B5F-4632-8C75-3F0B5EB0EB0F}" dt="2021-10-10T10:00:58.750" v="269"/>
          <ac:spMkLst>
            <pc:docMk/>
            <pc:sldMk cId="2246969423" sldId="263"/>
            <ac:spMk id="21" creationId="{B4D3D850-2041-4B7C-AED9-54DA385B14F7}"/>
          </ac:spMkLst>
        </pc:spChg>
        <pc:spChg chg="add del">
          <ac:chgData name="REME JIMENEZ" userId="1e99603f0c6af54a" providerId="Windows Live" clId="Web-{A4DFB58E-1B5F-4632-8C75-3F0B5EB0EB0F}" dt="2021-10-10T10:01:04.141" v="273"/>
          <ac:spMkLst>
            <pc:docMk/>
            <pc:sldMk cId="2246969423" sldId="263"/>
            <ac:spMk id="22" creationId="{CB64814D-A361-44E1-8D97-B83E41C8B280}"/>
          </ac:spMkLst>
        </pc:spChg>
        <pc:spChg chg="add del">
          <ac:chgData name="REME JIMENEZ" userId="1e99603f0c6af54a" providerId="Windows Live" clId="Web-{A4DFB58E-1B5F-4632-8C75-3F0B5EB0EB0F}" dt="2021-10-10T10:00:58.750" v="269"/>
          <ac:spMkLst>
            <pc:docMk/>
            <pc:sldMk cId="2246969423" sldId="263"/>
            <ac:spMk id="23" creationId="{5707F116-8EC0-4822-9067-186AC8C96EB8}"/>
          </ac:spMkLst>
        </pc:spChg>
        <pc:spChg chg="add del">
          <ac:chgData name="REME JIMENEZ" userId="1e99603f0c6af54a" providerId="Windows Live" clId="Web-{A4DFB58E-1B5F-4632-8C75-3F0B5EB0EB0F}" dt="2021-10-10T10:01:04.141" v="273"/>
          <ac:spMkLst>
            <pc:docMk/>
            <pc:sldMk cId="2246969423" sldId="263"/>
            <ac:spMk id="24" creationId="{852A6879-032A-4946-9CCA-44D38BEDF5F5}"/>
          </ac:spMkLst>
        </pc:spChg>
        <pc:spChg chg="add del">
          <ac:chgData name="REME JIMENEZ" userId="1e99603f0c6af54a" providerId="Windows Live" clId="Web-{A4DFB58E-1B5F-4632-8C75-3F0B5EB0EB0F}" dt="2021-10-10T10:00:58.750" v="269"/>
          <ac:spMkLst>
            <pc:docMk/>
            <pc:sldMk cId="2246969423" sldId="263"/>
            <ac:spMk id="25" creationId="{49F1A7E4-819D-4D21-8E8B-32671A9F9853}"/>
          </ac:spMkLst>
        </pc:spChg>
        <pc:spChg chg="add del">
          <ac:chgData name="REME JIMENEZ" userId="1e99603f0c6af54a" providerId="Windows Live" clId="Web-{A4DFB58E-1B5F-4632-8C75-3F0B5EB0EB0F}" dt="2021-10-10T10:01:04.141" v="273"/>
          <ac:spMkLst>
            <pc:docMk/>
            <pc:sldMk cId="2246969423" sldId="263"/>
            <ac:spMk id="26" creationId="{56AB08D7-F0FB-4965-B730-8B874214C283}"/>
          </ac:spMkLst>
        </pc:spChg>
        <pc:spChg chg="add del">
          <ac:chgData name="REME JIMENEZ" userId="1e99603f0c6af54a" providerId="Windows Live" clId="Web-{A4DFB58E-1B5F-4632-8C75-3F0B5EB0EB0F}" dt="2021-10-10T10:00:58.750" v="269"/>
          <ac:spMkLst>
            <pc:docMk/>
            <pc:sldMk cId="2246969423" sldId="263"/>
            <ac:spMk id="27" creationId="{0C661B50-6929-49AE-B678-D23F22C94825}"/>
          </ac:spMkLst>
        </pc:spChg>
        <pc:spChg chg="add del">
          <ac:chgData name="REME JIMENEZ" userId="1e99603f0c6af54a" providerId="Windows Live" clId="Web-{A4DFB58E-1B5F-4632-8C75-3F0B5EB0EB0F}" dt="2021-10-10T10:01:04.141" v="273"/>
          <ac:spMkLst>
            <pc:docMk/>
            <pc:sldMk cId="2246969423" sldId="263"/>
            <ac:spMk id="28" creationId="{148D9297-49FA-43ED-AC6B-E2F153B3A5A6}"/>
          </ac:spMkLst>
        </pc:spChg>
        <pc:spChg chg="add del">
          <ac:chgData name="REME JIMENEZ" userId="1e99603f0c6af54a" providerId="Windows Live" clId="Web-{A4DFB58E-1B5F-4632-8C75-3F0B5EB0EB0F}" dt="2021-10-10T10:00:58.750" v="269"/>
          <ac:spMkLst>
            <pc:docMk/>
            <pc:sldMk cId="2246969423" sldId="263"/>
            <ac:spMk id="29" creationId="{FA4D2597-A2FE-4B0C-BB1F-540C5F256A6A}"/>
          </ac:spMkLst>
        </pc:spChg>
        <pc:spChg chg="add del">
          <ac:chgData name="REME JIMENEZ" userId="1e99603f0c6af54a" providerId="Windows Live" clId="Web-{A4DFB58E-1B5F-4632-8C75-3F0B5EB0EB0F}" dt="2021-10-10T10:01:50.767" v="283"/>
          <ac:spMkLst>
            <pc:docMk/>
            <pc:sldMk cId="2246969423" sldId="263"/>
            <ac:spMk id="30" creationId="{FA69AAE0-49D5-4C8B-8BA2-55898C00E05E}"/>
          </ac:spMkLst>
        </pc:spChg>
        <pc:spChg chg="add del">
          <ac:chgData name="REME JIMENEZ" userId="1e99603f0c6af54a" providerId="Windows Live" clId="Web-{A4DFB58E-1B5F-4632-8C75-3F0B5EB0EB0F}" dt="2021-10-10T10:00:58.750" v="269"/>
          <ac:spMkLst>
            <pc:docMk/>
            <pc:sldMk cId="2246969423" sldId="263"/>
            <ac:spMk id="31" creationId="{DA103EBF-224C-44F4-ACE5-79865767D48C}"/>
          </ac:spMkLst>
        </pc:spChg>
        <pc:spChg chg="add del">
          <ac:chgData name="REME JIMENEZ" userId="1e99603f0c6af54a" providerId="Windows Live" clId="Web-{A4DFB58E-1B5F-4632-8C75-3F0B5EB0EB0F}" dt="2021-10-10T10:01:39.798" v="280"/>
          <ac:spMkLst>
            <pc:docMk/>
            <pc:sldMk cId="2246969423" sldId="263"/>
            <ac:spMk id="32" creationId="{2A0E4E09-FC02-4ADC-951A-3FFA90B6FE39}"/>
          </ac:spMkLst>
        </pc:spChg>
        <pc:spChg chg="add del">
          <ac:chgData name="REME JIMENEZ" userId="1e99603f0c6af54a" providerId="Windows Live" clId="Web-{A4DFB58E-1B5F-4632-8C75-3F0B5EB0EB0F}" dt="2021-10-10T10:00:58.750" v="269"/>
          <ac:spMkLst>
            <pc:docMk/>
            <pc:sldMk cId="2246969423" sldId="263"/>
            <ac:spMk id="33" creationId="{87A5F9AD-A73A-480E-A9D0-4B4234677FA5}"/>
          </ac:spMkLst>
        </pc:spChg>
        <pc:spChg chg="add del">
          <ac:chgData name="REME JIMENEZ" userId="1e99603f0c6af54a" providerId="Windows Live" clId="Web-{A4DFB58E-1B5F-4632-8C75-3F0B5EB0EB0F}" dt="2021-10-10T10:01:50.752" v="282"/>
          <ac:spMkLst>
            <pc:docMk/>
            <pc:sldMk cId="2246969423" sldId="263"/>
            <ac:spMk id="34" creationId="{A8CCCB6D-5162-4AAE-A5E3-3AC55410DBCE}"/>
          </ac:spMkLst>
        </pc:spChg>
        <pc:spChg chg="add del">
          <ac:chgData name="REME JIMENEZ" userId="1e99603f0c6af54a" providerId="Windows Live" clId="Web-{A4DFB58E-1B5F-4632-8C75-3F0B5EB0EB0F}" dt="2021-10-10T10:01:50.752" v="282"/>
          <ac:spMkLst>
            <pc:docMk/>
            <pc:sldMk cId="2246969423" sldId="263"/>
            <ac:spMk id="36" creationId="{0BCD8C04-CC7B-40EF-82EB-E9821F79BB86}"/>
          </ac:spMkLst>
        </pc:spChg>
        <pc:spChg chg="add del">
          <ac:chgData name="REME JIMENEZ" userId="1e99603f0c6af54a" providerId="Windows Live" clId="Web-{A4DFB58E-1B5F-4632-8C75-3F0B5EB0EB0F}" dt="2021-10-10T10:01:39.798" v="280"/>
          <ac:spMkLst>
            <pc:docMk/>
            <pc:sldMk cId="2246969423" sldId="263"/>
            <ac:spMk id="37" creationId="{9453FF84-60C1-4EA8-B49B-1B8C2D0C589F}"/>
          </ac:spMkLst>
        </pc:spChg>
        <pc:spChg chg="add">
          <ac:chgData name="REME JIMENEZ" userId="1e99603f0c6af54a" providerId="Windows Live" clId="Web-{A4DFB58E-1B5F-4632-8C75-3F0B5EB0EB0F}" dt="2021-10-10T10:01:50.767" v="283"/>
          <ac:spMkLst>
            <pc:docMk/>
            <pc:sldMk cId="2246969423" sldId="263"/>
            <ac:spMk id="38" creationId="{0A597D97-203B-498B-95D3-E90DC961039F}"/>
          </ac:spMkLst>
        </pc:spChg>
        <pc:spChg chg="add">
          <ac:chgData name="REME JIMENEZ" userId="1e99603f0c6af54a" providerId="Windows Live" clId="Web-{A4DFB58E-1B5F-4632-8C75-3F0B5EB0EB0F}" dt="2021-10-10T10:01:50.767" v="283"/>
          <ac:spMkLst>
            <pc:docMk/>
            <pc:sldMk cId="2246969423" sldId="263"/>
            <ac:spMk id="39" creationId="{6A6EF10E-DF41-4BD3-8EB4-6F646531DC26}"/>
          </ac:spMkLst>
        </pc:spChg>
        <pc:grpChg chg="add del">
          <ac:chgData name="REME JIMENEZ" userId="1e99603f0c6af54a" providerId="Windows Live" clId="Web-{A4DFB58E-1B5F-4632-8C75-3F0B5EB0EB0F}" dt="2021-10-10T10:01:04.141" v="273"/>
          <ac:grpSpMkLst>
            <pc:docMk/>
            <pc:sldMk cId="2246969423" sldId="263"/>
            <ac:grpSpMk id="35" creationId="{693B4105-989A-4A79-A881-75F3602AEEED}"/>
          </ac:grpSpMkLst>
        </pc:grpChg>
        <pc:picChg chg="add mod ord">
          <ac:chgData name="REME JIMENEZ" userId="1e99603f0c6af54a" providerId="Windows Live" clId="Web-{A4DFB58E-1B5F-4632-8C75-3F0B5EB0EB0F}" dt="2021-10-10T10:02:16.362" v="288" actId="1076"/>
          <ac:picMkLst>
            <pc:docMk/>
            <pc:sldMk cId="2246969423" sldId="263"/>
            <ac:picMk id="4" creationId="{4283A6DF-DA7F-4F73-9F7B-AFFEB5EF5FD1}"/>
          </ac:picMkLst>
        </pc:picChg>
        <pc:picChg chg="add mod ord">
          <ac:chgData name="REME JIMENEZ" userId="1e99603f0c6af54a" providerId="Windows Live" clId="Web-{A4DFB58E-1B5F-4632-8C75-3F0B5EB0EB0F}" dt="2021-10-10T10:02:06.283" v="287" actId="1076"/>
          <ac:picMkLst>
            <pc:docMk/>
            <pc:sldMk cId="2246969423" sldId="263"/>
            <ac:picMk id="5" creationId="{6E8C67D1-0025-4A28-8D5E-966FD88B34A1}"/>
          </ac:picMkLst>
        </pc:picChg>
        <pc:cxnChg chg="add del">
          <ac:chgData name="REME JIMENEZ" userId="1e99603f0c6af54a" providerId="Windows Live" clId="Web-{A4DFB58E-1B5F-4632-8C75-3F0B5EB0EB0F}" dt="2021-10-10T10:01:04.141" v="274"/>
          <ac:cxnSpMkLst>
            <pc:docMk/>
            <pc:sldMk cId="2246969423" sldId="263"/>
            <ac:cxnSpMk id="10" creationId="{911DBBF1-3229-4BD9-B3D1-B4CA571E7431}"/>
          </ac:cxnSpMkLst>
        </pc:cxnChg>
        <pc:cxnChg chg="add del">
          <ac:chgData name="REME JIMENEZ" userId="1e99603f0c6af54a" providerId="Windows Live" clId="Web-{A4DFB58E-1B5F-4632-8C75-3F0B5EB0EB0F}" dt="2021-10-10T10:01:04.141" v="274"/>
          <ac:cxnSpMkLst>
            <pc:docMk/>
            <pc:sldMk cId="2246969423" sldId="263"/>
            <ac:cxnSpMk id="14" creationId="{42CDBECE-872A-4C73-9DC1-BB4E805E2CF5}"/>
          </ac:cxnSpMkLst>
        </pc:cxnChg>
        <pc:cxnChg chg="add del">
          <ac:chgData name="REME JIMENEZ" userId="1e99603f0c6af54a" providerId="Windows Live" clId="Web-{A4DFB58E-1B5F-4632-8C75-3F0B5EB0EB0F}" dt="2021-10-10T10:01:04.141" v="274"/>
          <ac:cxnSpMkLst>
            <pc:docMk/>
            <pc:sldMk cId="2246969423" sldId="263"/>
            <ac:cxnSpMk id="16" creationId="{F5CD5A0B-CDD7-427C-AA42-2EECFDFA1811}"/>
          </ac:cxnSpMkLst>
        </pc:cxnChg>
      </pc:sldChg>
    </pc:docChg>
  </pc:docChgLst>
  <pc:docChgLst>
    <pc:chgData name="REME JIMENEZ" userId="1e99603f0c6af54a" providerId="Windows Live" clId="Web-{26C1AC27-FA9C-4A33-A08E-0106375FBAA5}"/>
    <pc:docChg chg="delSld modSld">
      <pc:chgData name="REME JIMENEZ" userId="1e99603f0c6af54a" providerId="Windows Live" clId="Web-{26C1AC27-FA9C-4A33-A08E-0106375FBAA5}" dt="2021-10-10T18:10:53.996" v="308" actId="14100"/>
      <pc:docMkLst>
        <pc:docMk/>
      </pc:docMkLst>
      <pc:sldChg chg="modSp">
        <pc:chgData name="REME JIMENEZ" userId="1e99603f0c6af54a" providerId="Windows Live" clId="Web-{26C1AC27-FA9C-4A33-A08E-0106375FBAA5}" dt="2021-10-10T18:05:20.660" v="14" actId="20577"/>
        <pc:sldMkLst>
          <pc:docMk/>
          <pc:sldMk cId="2690266361" sldId="262"/>
        </pc:sldMkLst>
        <pc:spChg chg="mod">
          <ac:chgData name="REME JIMENEZ" userId="1e99603f0c6af54a" providerId="Windows Live" clId="Web-{26C1AC27-FA9C-4A33-A08E-0106375FBAA5}" dt="2021-10-10T18:05:20.660" v="14" actId="20577"/>
          <ac:spMkLst>
            <pc:docMk/>
            <pc:sldMk cId="2690266361" sldId="262"/>
            <ac:spMk id="3" creationId="{B78E4778-C7EA-4469-9BCE-A378B941043C}"/>
          </ac:spMkLst>
        </pc:spChg>
      </pc:sldChg>
      <pc:sldChg chg="addSp modSp">
        <pc:chgData name="REME JIMENEZ" userId="1e99603f0c6af54a" providerId="Windows Live" clId="Web-{26C1AC27-FA9C-4A33-A08E-0106375FBAA5}" dt="2021-10-10T18:10:53.996" v="308" actId="14100"/>
        <pc:sldMkLst>
          <pc:docMk/>
          <pc:sldMk cId="2246969423" sldId="263"/>
        </pc:sldMkLst>
        <pc:spChg chg="mod">
          <ac:chgData name="REME JIMENEZ" userId="1e99603f0c6af54a" providerId="Windows Live" clId="Web-{26C1AC27-FA9C-4A33-A08E-0106375FBAA5}" dt="2021-10-10T18:10:53.996" v="308" actId="14100"/>
          <ac:spMkLst>
            <pc:docMk/>
            <pc:sldMk cId="2246969423" sldId="263"/>
            <ac:spMk id="2" creationId="{41097781-4B90-467D-90A9-560FB99BAA7A}"/>
          </ac:spMkLst>
        </pc:spChg>
        <pc:spChg chg="add mod">
          <ac:chgData name="REME JIMENEZ" userId="1e99603f0c6af54a" providerId="Windows Live" clId="Web-{26C1AC27-FA9C-4A33-A08E-0106375FBAA5}" dt="2021-10-10T18:10:42.215" v="307" actId="14100"/>
          <ac:spMkLst>
            <pc:docMk/>
            <pc:sldMk cId="2246969423" sldId="263"/>
            <ac:spMk id="3" creationId="{EDF0CEE0-C8ED-42E0-A118-2F62A8433463}"/>
          </ac:spMkLst>
        </pc:spChg>
        <pc:picChg chg="mod">
          <ac:chgData name="REME JIMENEZ" userId="1e99603f0c6af54a" providerId="Windows Live" clId="Web-{26C1AC27-FA9C-4A33-A08E-0106375FBAA5}" dt="2021-10-10T18:05:39.833" v="17" actId="14100"/>
          <ac:picMkLst>
            <pc:docMk/>
            <pc:sldMk cId="2246969423" sldId="263"/>
            <ac:picMk id="4" creationId="{4283A6DF-DA7F-4F73-9F7B-AFFEB5EF5FD1}"/>
          </ac:picMkLst>
        </pc:picChg>
        <pc:picChg chg="mod">
          <ac:chgData name="REME JIMENEZ" userId="1e99603f0c6af54a" providerId="Windows Live" clId="Web-{26C1AC27-FA9C-4A33-A08E-0106375FBAA5}" dt="2021-10-10T18:05:32.911" v="15" actId="1076"/>
          <ac:picMkLst>
            <pc:docMk/>
            <pc:sldMk cId="2246969423" sldId="263"/>
            <ac:picMk id="5" creationId="{6E8C67D1-0025-4A28-8D5E-966FD88B34A1}"/>
          </ac:picMkLst>
        </pc:picChg>
      </pc:sldChg>
      <pc:sldChg chg="del">
        <pc:chgData name="REME JIMENEZ" userId="1e99603f0c6af54a" providerId="Windows Live" clId="Web-{26C1AC27-FA9C-4A33-A08E-0106375FBAA5}" dt="2021-10-10T18:04:19.159" v="0"/>
        <pc:sldMkLst>
          <pc:docMk/>
          <pc:sldMk cId="864410380" sldId="264"/>
        </pc:sldMkLst>
      </pc:sldChg>
      <pc:sldChg chg="del">
        <pc:chgData name="REME JIMENEZ" userId="1e99603f0c6af54a" providerId="Windows Live" clId="Web-{26C1AC27-FA9C-4A33-A08E-0106375FBAA5}" dt="2021-10-10T18:04:22.518" v="1"/>
        <pc:sldMkLst>
          <pc:docMk/>
          <pc:sldMk cId="2743843414" sldId="265"/>
        </pc:sldMkLst>
      </pc:sldChg>
    </pc:docChg>
  </pc:docChgLst>
  <pc:docChgLst>
    <pc:chgData name="soledad garrido parra" userId="51abfdfee33a1d5d" providerId="LiveId" clId="{11A3207F-D8E4-6C4A-B118-DE8B3F357CA1}"/>
    <pc:docChg chg="addSld">
      <pc:chgData name="soledad garrido parra" userId="51abfdfee33a1d5d" providerId="LiveId" clId="{11A3207F-D8E4-6C4A-B118-DE8B3F357CA1}" dt="2021-10-10T10:26:33.014" v="1" actId="680"/>
      <pc:docMkLst>
        <pc:docMk/>
      </pc:docMkLst>
      <pc:sldChg chg="new">
        <pc:chgData name="soledad garrido parra" userId="51abfdfee33a1d5d" providerId="LiveId" clId="{11A3207F-D8E4-6C4A-B118-DE8B3F357CA1}" dt="2021-10-10T10:26:32.991" v="0" actId="680"/>
        <pc:sldMkLst>
          <pc:docMk/>
          <pc:sldMk cId="864410380" sldId="264"/>
        </pc:sldMkLst>
      </pc:sldChg>
      <pc:sldChg chg="new">
        <pc:chgData name="soledad garrido parra" userId="51abfdfee33a1d5d" providerId="LiveId" clId="{11A3207F-D8E4-6C4A-B118-DE8B3F357CA1}" dt="2021-10-10T10:26:33.014" v="1" actId="680"/>
        <pc:sldMkLst>
          <pc:docMk/>
          <pc:sldMk cId="2743843414" sldId="265"/>
        </pc:sldMkLst>
      </pc:sldChg>
    </pc:docChg>
  </pc:docChgLst>
  <pc:docChgLst>
    <pc:chgData name="REME JIMENEZ" userId="1e99603f0c6af54a" providerId="Windows Live" clId="Web-{D6584630-2218-4B2A-BB56-375DC61C6126}"/>
    <pc:docChg chg="modSld">
      <pc:chgData name="REME JIMENEZ" userId="1e99603f0c6af54a" providerId="Windows Live" clId="Web-{D6584630-2218-4B2A-BB56-375DC61C6126}" dt="2021-10-09T20:38:08.068" v="70" actId="1076"/>
      <pc:docMkLst>
        <pc:docMk/>
      </pc:docMkLst>
      <pc:sldChg chg="addSp delSp modSp mod setBg">
        <pc:chgData name="REME JIMENEZ" userId="1e99603f0c6af54a" providerId="Windows Live" clId="Web-{D6584630-2218-4B2A-BB56-375DC61C6126}" dt="2021-10-09T20:38:08.068" v="70" actId="1076"/>
        <pc:sldMkLst>
          <pc:docMk/>
          <pc:sldMk cId="4086010081" sldId="259"/>
        </pc:sldMkLst>
        <pc:spChg chg="mod">
          <ac:chgData name="REME JIMENEZ" userId="1e99603f0c6af54a" providerId="Windows Live" clId="Web-{D6584630-2218-4B2A-BB56-375DC61C6126}" dt="2021-10-09T20:22:54.222" v="7"/>
          <ac:spMkLst>
            <pc:docMk/>
            <pc:sldMk cId="4086010081" sldId="259"/>
            <ac:spMk id="2" creationId="{C29CE4BC-82DA-4C8A-92DB-01BD59AD2C04}"/>
          </ac:spMkLst>
        </pc:spChg>
        <pc:spChg chg="mod">
          <ac:chgData name="REME JIMENEZ" userId="1e99603f0c6af54a" providerId="Windows Live" clId="Web-{D6584630-2218-4B2A-BB56-375DC61C6126}" dt="2021-10-09T20:33:49.454" v="49" actId="20577"/>
          <ac:spMkLst>
            <pc:docMk/>
            <pc:sldMk cId="4086010081" sldId="259"/>
            <ac:spMk id="3" creationId="{6BED8DA2-C49E-4C9F-BB51-595B2564332E}"/>
          </ac:spMkLst>
        </pc:spChg>
        <pc:spChg chg="add">
          <ac:chgData name="REME JIMENEZ" userId="1e99603f0c6af54a" providerId="Windows Live" clId="Web-{D6584630-2218-4B2A-BB56-375DC61C6126}" dt="2021-10-09T20:22:54.222" v="7"/>
          <ac:spMkLst>
            <pc:docMk/>
            <pc:sldMk cId="4086010081" sldId="259"/>
            <ac:spMk id="11" creationId="{2B566528-1B12-4246-9431-5C2D7D081168}"/>
          </ac:spMkLst>
        </pc:spChg>
        <pc:spChg chg="add">
          <ac:chgData name="REME JIMENEZ" userId="1e99603f0c6af54a" providerId="Windows Live" clId="Web-{D6584630-2218-4B2A-BB56-375DC61C6126}" dt="2021-10-09T20:22:54.222" v="7"/>
          <ac:spMkLst>
            <pc:docMk/>
            <pc:sldMk cId="4086010081" sldId="259"/>
            <ac:spMk id="17" creationId="{D3F51FEB-38FB-4F6C-9F7B-2F2AFAB65463}"/>
          </ac:spMkLst>
        </pc:spChg>
        <pc:spChg chg="add">
          <ac:chgData name="REME JIMENEZ" userId="1e99603f0c6af54a" providerId="Windows Live" clId="Web-{D6584630-2218-4B2A-BB56-375DC61C6126}" dt="2021-10-09T20:22:54.222" v="7"/>
          <ac:spMkLst>
            <pc:docMk/>
            <pc:sldMk cId="4086010081" sldId="259"/>
            <ac:spMk id="19" creationId="{1E547BA6-BAE0-43BB-A7CA-60F69CE252F0}"/>
          </ac:spMkLst>
        </pc:spChg>
        <pc:grpChg chg="add">
          <ac:chgData name="REME JIMENEZ" userId="1e99603f0c6af54a" providerId="Windows Live" clId="Web-{D6584630-2218-4B2A-BB56-375DC61C6126}" dt="2021-10-09T20:22:54.222" v="7"/>
          <ac:grpSpMkLst>
            <pc:docMk/>
            <pc:sldMk cId="4086010081" sldId="259"/>
            <ac:grpSpMk id="13" creationId="{07EAA094-9CF6-4695-958A-33D9BCAA9474}"/>
          </ac:grpSpMkLst>
        </pc:grpChg>
        <pc:picChg chg="mod ord">
          <ac:chgData name="REME JIMENEZ" userId="1e99603f0c6af54a" providerId="Windows Live" clId="Web-{D6584630-2218-4B2A-BB56-375DC61C6126}" dt="2021-10-09T20:34:17.001" v="55" actId="1076"/>
          <ac:picMkLst>
            <pc:docMk/>
            <pc:sldMk cId="4086010081" sldId="259"/>
            <ac:picMk id="4" creationId="{ACD36976-0B2B-4254-8BBF-6797326005B9}"/>
          </ac:picMkLst>
        </pc:picChg>
        <pc:picChg chg="add mod ord">
          <ac:chgData name="REME JIMENEZ" userId="1e99603f0c6af54a" providerId="Windows Live" clId="Web-{D6584630-2218-4B2A-BB56-375DC61C6126}" dt="2021-10-09T20:34:21.564" v="57" actId="1076"/>
          <ac:picMkLst>
            <pc:docMk/>
            <pc:sldMk cId="4086010081" sldId="259"/>
            <ac:picMk id="5" creationId="{B02886FC-248B-45D1-8221-5DDCE1664370}"/>
          </ac:picMkLst>
        </pc:picChg>
        <pc:picChg chg="add del mod">
          <ac:chgData name="REME JIMENEZ" userId="1e99603f0c6af54a" providerId="Windows Live" clId="Web-{D6584630-2218-4B2A-BB56-375DC61C6126}" dt="2021-10-09T20:28:21.291" v="30"/>
          <ac:picMkLst>
            <pc:docMk/>
            <pc:sldMk cId="4086010081" sldId="259"/>
            <ac:picMk id="6" creationId="{06ABACC7-66BE-46CA-A0C8-C34CC31A022E}"/>
          </ac:picMkLst>
        </pc:picChg>
        <pc:picChg chg="add mod modCrop">
          <ac:chgData name="REME JIMENEZ" userId="1e99603f0c6af54a" providerId="Windows Live" clId="Web-{D6584630-2218-4B2A-BB56-375DC61C6126}" dt="2021-10-09T20:34:24.345" v="58" actId="1076"/>
          <ac:picMkLst>
            <pc:docMk/>
            <pc:sldMk cId="4086010081" sldId="259"/>
            <ac:picMk id="7" creationId="{19579714-9023-499E-AAA1-3BDDEC0CBE30}"/>
          </ac:picMkLst>
        </pc:picChg>
        <pc:picChg chg="add mod modCrop">
          <ac:chgData name="REME JIMENEZ" userId="1e99603f0c6af54a" providerId="Windows Live" clId="Web-{D6584630-2218-4B2A-BB56-375DC61C6126}" dt="2021-10-09T20:34:27.392" v="59" actId="1076"/>
          <ac:picMkLst>
            <pc:docMk/>
            <pc:sldMk cId="4086010081" sldId="259"/>
            <ac:picMk id="8" creationId="{0CAEC4D4-4DB5-4593-87CC-6EB0C6495A55}"/>
          </ac:picMkLst>
        </pc:picChg>
        <pc:picChg chg="add mod">
          <ac:chgData name="REME JIMENEZ" userId="1e99603f0c6af54a" providerId="Windows Live" clId="Web-{D6584630-2218-4B2A-BB56-375DC61C6126}" dt="2021-10-09T20:34:19.204" v="56" actId="1076"/>
          <ac:picMkLst>
            <pc:docMk/>
            <pc:sldMk cId="4086010081" sldId="259"/>
            <ac:picMk id="9" creationId="{ADF01FB4-81C4-4AFB-8D36-2C0E0A014590}"/>
          </ac:picMkLst>
        </pc:picChg>
        <pc:picChg chg="add mod">
          <ac:chgData name="REME JIMENEZ" userId="1e99603f0c6af54a" providerId="Windows Live" clId="Web-{D6584630-2218-4B2A-BB56-375DC61C6126}" dt="2021-10-09T20:34:09.485" v="53" actId="1076"/>
          <ac:picMkLst>
            <pc:docMk/>
            <pc:sldMk cId="4086010081" sldId="259"/>
            <ac:picMk id="10" creationId="{137EC4BE-D27E-4C9B-96D2-CFC2846B1BA1}"/>
          </ac:picMkLst>
        </pc:picChg>
        <pc:picChg chg="add mod">
          <ac:chgData name="REME JIMENEZ" userId="1e99603f0c6af54a" providerId="Windows Live" clId="Web-{D6584630-2218-4B2A-BB56-375DC61C6126}" dt="2021-10-09T20:34:30.064" v="60" actId="1076"/>
          <ac:picMkLst>
            <pc:docMk/>
            <pc:sldMk cId="4086010081" sldId="259"/>
            <ac:picMk id="12" creationId="{0588C28F-BE4C-4FDB-A9B4-04F715A52FA9}"/>
          </ac:picMkLst>
        </pc:picChg>
        <pc:picChg chg="add mod">
          <ac:chgData name="REME JIMENEZ" userId="1e99603f0c6af54a" providerId="Windows Live" clId="Web-{D6584630-2218-4B2A-BB56-375DC61C6126}" dt="2021-10-09T20:34:14.892" v="54" actId="1076"/>
          <ac:picMkLst>
            <pc:docMk/>
            <pc:sldMk cId="4086010081" sldId="259"/>
            <ac:picMk id="16" creationId="{37F5D650-DF89-4B58-8E45-971D326F1D7E}"/>
          </ac:picMkLst>
        </pc:picChg>
        <pc:picChg chg="add mod">
          <ac:chgData name="REME JIMENEZ" userId="1e99603f0c6af54a" providerId="Windows Live" clId="Web-{D6584630-2218-4B2A-BB56-375DC61C6126}" dt="2021-10-09T20:37:09.052" v="67" actId="1076"/>
          <ac:picMkLst>
            <pc:docMk/>
            <pc:sldMk cId="4086010081" sldId="259"/>
            <ac:picMk id="18" creationId="{02B8AEA6-B58C-476E-8ECC-EF9C8B9CCB25}"/>
          </ac:picMkLst>
        </pc:picChg>
        <pc:picChg chg="add mod">
          <ac:chgData name="REME JIMENEZ" userId="1e99603f0c6af54a" providerId="Windows Live" clId="Web-{D6584630-2218-4B2A-BB56-375DC61C6126}" dt="2021-10-09T20:38:08.068" v="70" actId="1076"/>
          <ac:picMkLst>
            <pc:docMk/>
            <pc:sldMk cId="4086010081" sldId="259"/>
            <ac:picMk id="20" creationId="{D9B25911-A9A4-4C99-BF7C-D1BA53367D92}"/>
          </ac:picMkLst>
        </pc:picChg>
      </pc:sldChg>
    </pc:docChg>
  </pc:docChgLst>
  <pc:docChgLst>
    <pc:chgData name="REME JIMENEZ" userId="1e99603f0c6af54a" providerId="Windows Live" clId="Web-{4D400DB9-E0E1-4FC6-B374-898535C9D0BE}"/>
    <pc:docChg chg="addSld modSld">
      <pc:chgData name="REME JIMENEZ" userId="1e99603f0c6af54a" providerId="Windows Live" clId="Web-{4D400DB9-E0E1-4FC6-B374-898535C9D0BE}" dt="2021-10-09T21:31:44.614" v="588"/>
      <pc:docMkLst>
        <pc:docMk/>
      </pc:docMkLst>
      <pc:sldChg chg="addSp modSp">
        <pc:chgData name="REME JIMENEZ" userId="1e99603f0c6af54a" providerId="Windows Live" clId="Web-{4D400DB9-E0E1-4FC6-B374-898535C9D0BE}" dt="2021-10-09T20:51:11.318" v="82" actId="1076"/>
        <pc:sldMkLst>
          <pc:docMk/>
          <pc:sldMk cId="1354290202" sldId="257"/>
        </pc:sldMkLst>
        <pc:spChg chg="mod">
          <ac:chgData name="REME JIMENEZ" userId="1e99603f0c6af54a" providerId="Windows Live" clId="Web-{4D400DB9-E0E1-4FC6-B374-898535C9D0BE}" dt="2021-10-09T20:50:54.708" v="79" actId="20577"/>
          <ac:spMkLst>
            <pc:docMk/>
            <pc:sldMk cId="1354290202" sldId="257"/>
            <ac:spMk id="2" creationId="{5E7E9B89-FD17-4B95-BC05-D8D8DF84A14D}"/>
          </ac:spMkLst>
        </pc:spChg>
        <pc:picChg chg="add mod">
          <ac:chgData name="REME JIMENEZ" userId="1e99603f0c6af54a" providerId="Windows Live" clId="Web-{4D400DB9-E0E1-4FC6-B374-898535C9D0BE}" dt="2021-10-09T20:51:11.318" v="82" actId="1076"/>
          <ac:picMkLst>
            <pc:docMk/>
            <pc:sldMk cId="1354290202" sldId="257"/>
            <ac:picMk id="3" creationId="{0183F61D-1F4F-4D63-883C-181770629ECB}"/>
          </ac:picMkLst>
        </pc:picChg>
      </pc:sldChg>
      <pc:sldChg chg="addSp modSp">
        <pc:chgData name="REME JIMENEZ" userId="1e99603f0c6af54a" providerId="Windows Live" clId="Web-{4D400DB9-E0E1-4FC6-B374-898535C9D0BE}" dt="2021-10-09T20:48:11.014" v="45" actId="1076"/>
        <pc:sldMkLst>
          <pc:docMk/>
          <pc:sldMk cId="4086010081" sldId="259"/>
        </pc:sldMkLst>
        <pc:spChg chg="mod">
          <ac:chgData name="REME JIMENEZ" userId="1e99603f0c6af54a" providerId="Windows Live" clId="Web-{4D400DB9-E0E1-4FC6-B374-898535C9D0BE}" dt="2021-10-09T20:46:52.200" v="32" actId="20577"/>
          <ac:spMkLst>
            <pc:docMk/>
            <pc:sldMk cId="4086010081" sldId="259"/>
            <ac:spMk id="2" creationId="{C29CE4BC-82DA-4C8A-92DB-01BD59AD2C04}"/>
          </ac:spMkLst>
        </pc:spChg>
        <pc:spChg chg="mod">
          <ac:chgData name="REME JIMENEZ" userId="1e99603f0c6af54a" providerId="Windows Live" clId="Web-{4D400DB9-E0E1-4FC6-B374-898535C9D0BE}" dt="2021-10-09T20:47:38.920" v="38" actId="20577"/>
          <ac:spMkLst>
            <pc:docMk/>
            <pc:sldMk cId="4086010081" sldId="259"/>
            <ac:spMk id="3" creationId="{6BED8DA2-C49E-4C9F-BB51-595B2564332E}"/>
          </ac:spMkLst>
        </pc:spChg>
        <pc:picChg chg="mod">
          <ac:chgData name="REME JIMENEZ" userId="1e99603f0c6af54a" providerId="Windows Live" clId="Web-{4D400DB9-E0E1-4FC6-B374-898535C9D0BE}" dt="2021-10-09T20:48:11.014" v="45" actId="1076"/>
          <ac:picMkLst>
            <pc:docMk/>
            <pc:sldMk cId="4086010081" sldId="259"/>
            <ac:picMk id="4" creationId="{ACD36976-0B2B-4254-8BBF-6797326005B9}"/>
          </ac:picMkLst>
        </pc:picChg>
        <pc:picChg chg="add mod">
          <ac:chgData name="REME JIMENEZ" userId="1e99603f0c6af54a" providerId="Windows Live" clId="Web-{4D400DB9-E0E1-4FC6-B374-898535C9D0BE}" dt="2021-10-09T20:44:23.806" v="2" actId="1076"/>
          <ac:picMkLst>
            <pc:docMk/>
            <pc:sldMk cId="4086010081" sldId="259"/>
            <ac:picMk id="6" creationId="{041A386F-849F-4565-9B4B-535610A2768B}"/>
          </ac:picMkLst>
        </pc:picChg>
        <pc:picChg chg="mod">
          <ac:chgData name="REME JIMENEZ" userId="1e99603f0c6af54a" providerId="Windows Live" clId="Web-{4D400DB9-E0E1-4FC6-B374-898535C9D0BE}" dt="2021-10-09T20:48:06.217" v="43" actId="1076"/>
          <ac:picMkLst>
            <pc:docMk/>
            <pc:sldMk cId="4086010081" sldId="259"/>
            <ac:picMk id="10" creationId="{137EC4BE-D27E-4C9B-96D2-CFC2846B1BA1}"/>
          </ac:picMkLst>
        </pc:picChg>
        <pc:picChg chg="mod">
          <ac:chgData name="REME JIMENEZ" userId="1e99603f0c6af54a" providerId="Windows Live" clId="Web-{4D400DB9-E0E1-4FC6-B374-898535C9D0BE}" dt="2021-10-09T20:48:08.530" v="44" actId="1076"/>
          <ac:picMkLst>
            <pc:docMk/>
            <pc:sldMk cId="4086010081" sldId="259"/>
            <ac:picMk id="12" creationId="{0588C28F-BE4C-4FDB-A9B4-04F715A52FA9}"/>
          </ac:picMkLst>
        </pc:picChg>
        <pc:picChg chg="mod">
          <ac:chgData name="REME JIMENEZ" userId="1e99603f0c6af54a" providerId="Windows Live" clId="Web-{4D400DB9-E0E1-4FC6-B374-898535C9D0BE}" dt="2021-10-09T20:47:45.561" v="39" actId="1076"/>
          <ac:picMkLst>
            <pc:docMk/>
            <pc:sldMk cId="4086010081" sldId="259"/>
            <ac:picMk id="20" creationId="{D9B25911-A9A4-4C99-BF7C-D1BA53367D92}"/>
          </ac:picMkLst>
        </pc:picChg>
      </pc:sldChg>
      <pc:sldChg chg="addSp delSp modSp new mod setBg">
        <pc:chgData name="REME JIMENEZ" userId="1e99603f0c6af54a" providerId="Windows Live" clId="Web-{4D400DB9-E0E1-4FC6-B374-898535C9D0BE}" dt="2021-10-09T21:14:14.857" v="322" actId="1076"/>
        <pc:sldMkLst>
          <pc:docMk/>
          <pc:sldMk cId="3608343183" sldId="260"/>
        </pc:sldMkLst>
        <pc:spChg chg="mod">
          <ac:chgData name="REME JIMENEZ" userId="1e99603f0c6af54a" providerId="Windows Live" clId="Web-{4D400DB9-E0E1-4FC6-B374-898535C9D0BE}" dt="2021-10-09T21:11:21.509" v="303" actId="1076"/>
          <ac:spMkLst>
            <pc:docMk/>
            <pc:sldMk cId="3608343183" sldId="260"/>
            <ac:spMk id="2" creationId="{6C20E984-F275-44D7-9AB6-D0A8E7195A87}"/>
          </ac:spMkLst>
        </pc:spChg>
        <pc:spChg chg="del">
          <ac:chgData name="REME JIMENEZ" userId="1e99603f0c6af54a" providerId="Windows Live" clId="Web-{4D400DB9-E0E1-4FC6-B374-898535C9D0BE}" dt="2021-10-09T20:53:41.446" v="125"/>
          <ac:spMkLst>
            <pc:docMk/>
            <pc:sldMk cId="3608343183" sldId="260"/>
            <ac:spMk id="3" creationId="{8A3177CE-A6CF-4966-959F-DA7789C41707}"/>
          </ac:spMkLst>
        </pc:spChg>
        <pc:spChg chg="add del mod">
          <ac:chgData name="REME JIMENEZ" userId="1e99603f0c6af54a" providerId="Windows Live" clId="Web-{4D400DB9-E0E1-4FC6-B374-898535C9D0BE}" dt="2021-10-09T20:55:31.667" v="150"/>
          <ac:spMkLst>
            <pc:docMk/>
            <pc:sldMk cId="3608343183" sldId="260"/>
            <ac:spMk id="6" creationId="{AA941328-70E4-4C1B-B55C-06F23137AEE1}"/>
          </ac:spMkLst>
        </pc:spChg>
        <pc:spChg chg="add mod">
          <ac:chgData name="REME JIMENEZ" userId="1e99603f0c6af54a" providerId="Windows Live" clId="Web-{4D400DB9-E0E1-4FC6-B374-898535C9D0BE}" dt="2021-10-09T20:58:01.288" v="169" actId="20577"/>
          <ac:spMkLst>
            <pc:docMk/>
            <pc:sldMk cId="3608343183" sldId="260"/>
            <ac:spMk id="10" creationId="{86E41682-D875-4E14-85F0-73FEBEAC5B64}"/>
          </ac:spMkLst>
        </pc:spChg>
        <pc:spChg chg="add mod">
          <ac:chgData name="REME JIMENEZ" userId="1e99603f0c6af54a" providerId="Windows Live" clId="Web-{4D400DB9-E0E1-4FC6-B374-898535C9D0BE}" dt="2021-10-09T21:14:14.857" v="322" actId="1076"/>
          <ac:spMkLst>
            <pc:docMk/>
            <pc:sldMk cId="3608343183" sldId="260"/>
            <ac:spMk id="11" creationId="{41B6574D-2043-44DB-8F4D-398D9E5474F3}"/>
          </ac:spMkLst>
        </pc:spChg>
        <pc:spChg chg="add mod">
          <ac:chgData name="REME JIMENEZ" userId="1e99603f0c6af54a" providerId="Windows Live" clId="Web-{4D400DB9-E0E1-4FC6-B374-898535C9D0BE}" dt="2021-10-09T21:11:39.806" v="307" actId="1076"/>
          <ac:spMkLst>
            <pc:docMk/>
            <pc:sldMk cId="3608343183" sldId="260"/>
            <ac:spMk id="12" creationId="{D404A73B-864C-4D6B-9673-3402F2CE33F8}"/>
          </ac:spMkLst>
        </pc:spChg>
        <pc:spChg chg="add mod">
          <ac:chgData name="REME JIMENEZ" userId="1e99603f0c6af54a" providerId="Windows Live" clId="Web-{4D400DB9-E0E1-4FC6-B374-898535C9D0BE}" dt="2021-10-09T21:08:15.036" v="276" actId="1076"/>
          <ac:spMkLst>
            <pc:docMk/>
            <pc:sldMk cId="3608343183" sldId="260"/>
            <ac:spMk id="16" creationId="{6A614DA9-25CB-406E-9218-89EE6B4ACBD0}"/>
          </ac:spMkLst>
        </pc:spChg>
        <pc:picChg chg="add del mod ord">
          <ac:chgData name="REME JIMENEZ" userId="1e99603f0c6af54a" providerId="Windows Live" clId="Web-{4D400DB9-E0E1-4FC6-B374-898535C9D0BE}" dt="2021-10-09T20:53:41.915" v="126"/>
          <ac:picMkLst>
            <pc:docMk/>
            <pc:sldMk cId="3608343183" sldId="260"/>
            <ac:picMk id="4" creationId="{1EE4BEBE-2085-4BC9-A450-E49579854C05}"/>
          </ac:picMkLst>
        </pc:picChg>
        <pc:picChg chg="add mod ord">
          <ac:chgData name="REME JIMENEZ" userId="1e99603f0c6af54a" providerId="Windows Live" clId="Web-{4D400DB9-E0E1-4FC6-B374-898535C9D0BE}" dt="2021-10-09T20:57:27.193" v="159" actId="1076"/>
          <ac:picMkLst>
            <pc:docMk/>
            <pc:sldMk cId="3608343183" sldId="260"/>
            <ac:picMk id="7" creationId="{771E6410-1548-4A62-B907-C330779AC7D9}"/>
          </ac:picMkLst>
        </pc:picChg>
        <pc:picChg chg="add mod">
          <ac:chgData name="REME JIMENEZ" userId="1e99603f0c6af54a" providerId="Windows Live" clId="Web-{4D400DB9-E0E1-4FC6-B374-898535C9D0BE}" dt="2021-10-09T21:11:59.479" v="315" actId="1076"/>
          <ac:picMkLst>
            <pc:docMk/>
            <pc:sldMk cId="3608343183" sldId="260"/>
            <ac:picMk id="8" creationId="{71B24B2A-C5C2-463C-8043-2C2AC9F9B58C}"/>
          </ac:picMkLst>
        </pc:picChg>
        <pc:picChg chg="add mod">
          <ac:chgData name="REME JIMENEZ" userId="1e99603f0c6af54a" providerId="Windows Live" clId="Web-{4D400DB9-E0E1-4FC6-B374-898535C9D0BE}" dt="2021-10-09T21:11:25.572" v="304" actId="1076"/>
          <ac:picMkLst>
            <pc:docMk/>
            <pc:sldMk cId="3608343183" sldId="260"/>
            <ac:picMk id="9" creationId="{69E23E75-1410-4EDB-9623-0147B8ACC432}"/>
          </ac:picMkLst>
        </pc:picChg>
        <pc:picChg chg="add mod">
          <ac:chgData name="REME JIMENEZ" userId="1e99603f0c6af54a" providerId="Windows Live" clId="Web-{4D400DB9-E0E1-4FC6-B374-898535C9D0BE}" dt="2021-10-09T21:11:41.884" v="308" actId="1076"/>
          <ac:picMkLst>
            <pc:docMk/>
            <pc:sldMk cId="3608343183" sldId="260"/>
            <ac:picMk id="13" creationId="{95066313-D088-4B98-B4C4-3AB9DC3A2100}"/>
          </ac:picMkLst>
        </pc:picChg>
        <pc:picChg chg="add mod">
          <ac:chgData name="REME JIMENEZ" userId="1e99603f0c6af54a" providerId="Windows Live" clId="Web-{4D400DB9-E0E1-4FC6-B374-898535C9D0BE}" dt="2021-10-09T21:11:27.884" v="305" actId="1076"/>
          <ac:picMkLst>
            <pc:docMk/>
            <pc:sldMk cId="3608343183" sldId="260"/>
            <ac:picMk id="14" creationId="{FCF3E699-9B46-4E79-A448-18AD53008EE9}"/>
          </ac:picMkLst>
        </pc:picChg>
        <pc:picChg chg="add mod">
          <ac:chgData name="REME JIMENEZ" userId="1e99603f0c6af54a" providerId="Windows Live" clId="Web-{4D400DB9-E0E1-4FC6-B374-898535C9D0BE}" dt="2021-10-09T21:08:22.724" v="278" actId="14100"/>
          <ac:picMkLst>
            <pc:docMk/>
            <pc:sldMk cId="3608343183" sldId="260"/>
            <ac:picMk id="15" creationId="{EAE2E04F-BFF9-44C2-A670-8E098D84C36A}"/>
          </ac:picMkLst>
        </pc:picChg>
        <pc:picChg chg="add mod">
          <ac:chgData name="REME JIMENEZ" userId="1e99603f0c6af54a" providerId="Windows Live" clId="Web-{4D400DB9-E0E1-4FC6-B374-898535C9D0BE}" dt="2021-10-09T21:11:44.009" v="309" actId="1076"/>
          <ac:picMkLst>
            <pc:docMk/>
            <pc:sldMk cId="3608343183" sldId="260"/>
            <ac:picMk id="17" creationId="{A1B360B0-F34B-48C6-B352-2E2C6B1A7DA7}"/>
          </ac:picMkLst>
        </pc:picChg>
        <pc:picChg chg="add mod">
          <ac:chgData name="REME JIMENEZ" userId="1e99603f0c6af54a" providerId="Windows Live" clId="Web-{4D400DB9-E0E1-4FC6-B374-898535C9D0BE}" dt="2021-10-09T21:07:59.270" v="274" actId="1076"/>
          <ac:picMkLst>
            <pc:docMk/>
            <pc:sldMk cId="3608343183" sldId="260"/>
            <ac:picMk id="18" creationId="{AAA23E4F-877D-4BA8-A2E7-50E88FAACFEF}"/>
          </ac:picMkLst>
        </pc:picChg>
        <pc:picChg chg="add mod">
          <ac:chgData name="REME JIMENEZ" userId="1e99603f0c6af54a" providerId="Windows Live" clId="Web-{4D400DB9-E0E1-4FC6-B374-898535C9D0BE}" dt="2021-10-09T21:12:00.994" v="316" actId="1076"/>
          <ac:picMkLst>
            <pc:docMk/>
            <pc:sldMk cId="3608343183" sldId="260"/>
            <ac:picMk id="19" creationId="{63F3ED71-7755-452E-A6E7-A7CD34BF2CB4}"/>
          </ac:picMkLst>
        </pc:picChg>
        <pc:picChg chg="add mod">
          <ac:chgData name="REME JIMENEZ" userId="1e99603f0c6af54a" providerId="Windows Live" clId="Web-{4D400DB9-E0E1-4FC6-B374-898535C9D0BE}" dt="2021-10-09T21:09:50.257" v="294" actId="1076"/>
          <ac:picMkLst>
            <pc:docMk/>
            <pc:sldMk cId="3608343183" sldId="260"/>
            <ac:picMk id="20" creationId="{951EA5B6-3B09-4761-8D21-98D97E7BC9E2}"/>
          </ac:picMkLst>
        </pc:picChg>
        <pc:picChg chg="add mod">
          <ac:chgData name="REME JIMENEZ" userId="1e99603f0c6af54a" providerId="Windows Live" clId="Web-{4D400DB9-E0E1-4FC6-B374-898535C9D0BE}" dt="2021-10-09T21:11:50.478" v="312" actId="1076"/>
          <ac:picMkLst>
            <pc:docMk/>
            <pc:sldMk cId="3608343183" sldId="260"/>
            <ac:picMk id="21" creationId="{EBC8420B-138B-491A-A068-486E1B804837}"/>
          </ac:picMkLst>
        </pc:picChg>
        <pc:picChg chg="add mod">
          <ac:chgData name="REME JIMENEZ" userId="1e99603f0c6af54a" providerId="Windows Live" clId="Web-{4D400DB9-E0E1-4FC6-B374-898535C9D0BE}" dt="2021-10-09T21:11:48.369" v="311" actId="1076"/>
          <ac:picMkLst>
            <pc:docMk/>
            <pc:sldMk cId="3608343183" sldId="260"/>
            <ac:picMk id="22" creationId="{A3F357E9-F278-4094-A2E0-574C1FB53B1E}"/>
          </ac:picMkLst>
        </pc:picChg>
        <pc:picChg chg="add mod">
          <ac:chgData name="REME JIMENEZ" userId="1e99603f0c6af54a" providerId="Windows Live" clId="Web-{4D400DB9-E0E1-4FC6-B374-898535C9D0BE}" dt="2021-10-09T21:08:26.505" v="279" actId="14100"/>
          <ac:picMkLst>
            <pc:docMk/>
            <pc:sldMk cId="3608343183" sldId="260"/>
            <ac:picMk id="23" creationId="{F2D92177-8F23-427A-8089-4AA6FD3487AA}"/>
          </ac:picMkLst>
        </pc:picChg>
        <pc:picChg chg="add mod">
          <ac:chgData name="REME JIMENEZ" userId="1e99603f0c6af54a" providerId="Windows Live" clId="Web-{4D400DB9-E0E1-4FC6-B374-898535C9D0BE}" dt="2021-10-09T21:11:45.728" v="310" actId="1076"/>
          <ac:picMkLst>
            <pc:docMk/>
            <pc:sldMk cId="3608343183" sldId="260"/>
            <ac:picMk id="24" creationId="{162F61FA-84E7-4051-ABE5-F8C1D7F6C55B}"/>
          </ac:picMkLst>
        </pc:picChg>
        <pc:picChg chg="add mod">
          <ac:chgData name="REME JIMENEZ" userId="1e99603f0c6af54a" providerId="Windows Live" clId="Web-{4D400DB9-E0E1-4FC6-B374-898535C9D0BE}" dt="2021-10-09T21:11:52.588" v="313" actId="1076"/>
          <ac:picMkLst>
            <pc:docMk/>
            <pc:sldMk cId="3608343183" sldId="260"/>
            <ac:picMk id="25" creationId="{5EC28B2E-CFA1-40C3-912A-43080DD0EFA0}"/>
          </ac:picMkLst>
        </pc:picChg>
      </pc:sldChg>
      <pc:sldChg chg="addSp delSp modSp new mod setBg">
        <pc:chgData name="REME JIMENEZ" userId="1e99603f0c6af54a" providerId="Windows Live" clId="Web-{4D400DB9-E0E1-4FC6-B374-898535C9D0BE}" dt="2021-10-09T21:31:44.614" v="588"/>
        <pc:sldMkLst>
          <pc:docMk/>
          <pc:sldMk cId="3620832965" sldId="261"/>
        </pc:sldMkLst>
        <pc:spChg chg="mod">
          <ac:chgData name="REME JIMENEZ" userId="1e99603f0c6af54a" providerId="Windows Live" clId="Web-{4D400DB9-E0E1-4FC6-B374-898535C9D0BE}" dt="2021-10-09T21:22:57.603" v="471" actId="20577"/>
          <ac:spMkLst>
            <pc:docMk/>
            <pc:sldMk cId="3620832965" sldId="261"/>
            <ac:spMk id="2" creationId="{01CEEED5-07BA-4174-A8A8-61A2AB2BE50C}"/>
          </ac:spMkLst>
        </pc:spChg>
        <pc:spChg chg="del mod">
          <ac:chgData name="REME JIMENEZ" userId="1e99603f0c6af54a" providerId="Windows Live" clId="Web-{4D400DB9-E0E1-4FC6-B374-898535C9D0BE}" dt="2021-10-09T21:15:47.906" v="335"/>
          <ac:spMkLst>
            <pc:docMk/>
            <pc:sldMk cId="3620832965" sldId="261"/>
            <ac:spMk id="3" creationId="{AEDD4848-A429-4857-A509-0BE807248CB1}"/>
          </ac:spMkLst>
        </pc:spChg>
        <pc:spChg chg="add del mod">
          <ac:chgData name="REME JIMENEZ" userId="1e99603f0c6af54a" providerId="Windows Live" clId="Web-{4D400DB9-E0E1-4FC6-B374-898535C9D0BE}" dt="2021-10-09T21:31:38.614" v="587"/>
          <ac:spMkLst>
            <pc:docMk/>
            <pc:sldMk cId="3620832965" sldId="261"/>
            <ac:spMk id="6" creationId="{F1473277-B34B-4490-B2F4-FE07662E3F41}"/>
          </ac:spMkLst>
        </pc:spChg>
        <pc:spChg chg="add del mod">
          <ac:chgData name="REME JIMENEZ" userId="1e99603f0c6af54a" providerId="Windows Live" clId="Web-{4D400DB9-E0E1-4FC6-B374-898535C9D0BE}" dt="2021-10-09T21:17:20.892" v="342"/>
          <ac:spMkLst>
            <pc:docMk/>
            <pc:sldMk cId="3620832965" sldId="261"/>
            <ac:spMk id="7" creationId="{2B26A4A3-6293-4C53-AFB6-B1534B28EE49}"/>
          </ac:spMkLst>
        </pc:spChg>
        <pc:spChg chg="add">
          <ac:chgData name="REME JIMENEZ" userId="1e99603f0c6af54a" providerId="Windows Live" clId="Web-{4D400DB9-E0E1-4FC6-B374-898535C9D0BE}" dt="2021-10-09T21:13:39.809" v="319"/>
          <ac:spMkLst>
            <pc:docMk/>
            <pc:sldMk cId="3620832965" sldId="261"/>
            <ac:spMk id="8" creationId="{081EA652-8C6A-4E69-BEB9-170809474553}"/>
          </ac:spMkLst>
        </pc:spChg>
        <pc:spChg chg="add">
          <ac:chgData name="REME JIMENEZ" userId="1e99603f0c6af54a" providerId="Windows Live" clId="Web-{4D400DB9-E0E1-4FC6-B374-898535C9D0BE}" dt="2021-10-09T21:13:39.809" v="319"/>
          <ac:spMkLst>
            <pc:docMk/>
            <pc:sldMk cId="3620832965" sldId="261"/>
            <ac:spMk id="10" creationId="{5298780A-33B9-4EA2-8F67-DE68AD62841B}"/>
          </ac:spMkLst>
        </pc:spChg>
        <pc:spChg chg="add">
          <ac:chgData name="REME JIMENEZ" userId="1e99603f0c6af54a" providerId="Windows Live" clId="Web-{4D400DB9-E0E1-4FC6-B374-898535C9D0BE}" dt="2021-10-09T21:13:39.809" v="319"/>
          <ac:spMkLst>
            <pc:docMk/>
            <pc:sldMk cId="3620832965" sldId="261"/>
            <ac:spMk id="12" creationId="{7F488E8B-4E1E-4402-8935-D4E6C02615C7}"/>
          </ac:spMkLst>
        </pc:spChg>
        <pc:spChg chg="add mod">
          <ac:chgData name="REME JIMENEZ" userId="1e99603f0c6af54a" providerId="Windows Live" clId="Web-{4D400DB9-E0E1-4FC6-B374-898535C9D0BE}" dt="2021-10-09T21:31:44.614" v="588"/>
          <ac:spMkLst>
            <pc:docMk/>
            <pc:sldMk cId="3620832965" sldId="261"/>
            <ac:spMk id="19" creationId="{D47718C9-B3EF-4586-A8B3-A1BB0736EB0A}"/>
          </ac:spMkLst>
        </pc:spChg>
        <pc:graphicFrameChg chg="add del mod ord modGraphic">
          <ac:chgData name="REME JIMENEZ" userId="1e99603f0c6af54a" providerId="Windows Live" clId="Web-{4D400DB9-E0E1-4FC6-B374-898535C9D0BE}" dt="2021-10-09T21:31:44.614" v="588"/>
          <ac:graphicFrameMkLst>
            <pc:docMk/>
            <pc:sldMk cId="3620832965" sldId="261"/>
            <ac:graphicFrameMk id="9" creationId="{0E24361E-74D9-427F-904A-76E33FE5F405}"/>
          </ac:graphicFrameMkLst>
        </pc:graphicFrameChg>
        <pc:picChg chg="add del mod ord">
          <ac:chgData name="REME JIMENEZ" userId="1e99603f0c6af54a" providerId="Windows Live" clId="Web-{4D400DB9-E0E1-4FC6-B374-898535C9D0BE}" dt="2021-10-09T21:16:27.344" v="338"/>
          <ac:picMkLst>
            <pc:docMk/>
            <pc:sldMk cId="3620832965" sldId="261"/>
            <ac:picMk id="4" creationId="{5C68A8C6-7F8C-4ACB-9ECF-B2CB369B16E1}"/>
          </ac:picMkLst>
        </pc:picChg>
      </pc:sldChg>
      <pc:sldChg chg="addSp delSp modSp new">
        <pc:chgData name="REME JIMENEZ" userId="1e99603f0c6af54a" providerId="Windows Live" clId="Web-{4D400DB9-E0E1-4FC6-B374-898535C9D0BE}" dt="2021-10-09T21:31:08.051" v="586" actId="14100"/>
        <pc:sldMkLst>
          <pc:docMk/>
          <pc:sldMk cId="2690266361" sldId="262"/>
        </pc:sldMkLst>
        <pc:spChg chg="mod">
          <ac:chgData name="REME JIMENEZ" userId="1e99603f0c6af54a" providerId="Windows Live" clId="Web-{4D400DB9-E0E1-4FC6-B374-898535C9D0BE}" dt="2021-10-09T21:24:05.323" v="492" actId="20577"/>
          <ac:spMkLst>
            <pc:docMk/>
            <pc:sldMk cId="2690266361" sldId="262"/>
            <ac:spMk id="2" creationId="{320EB5FB-F1AD-4759-9C66-4B92FCEBBBFC}"/>
          </ac:spMkLst>
        </pc:spChg>
        <pc:spChg chg="mod">
          <ac:chgData name="REME JIMENEZ" userId="1e99603f0c6af54a" providerId="Windows Live" clId="Web-{4D400DB9-E0E1-4FC6-B374-898535C9D0BE}" dt="2021-10-09T21:31:08.051" v="586" actId="14100"/>
          <ac:spMkLst>
            <pc:docMk/>
            <pc:sldMk cId="2690266361" sldId="262"/>
            <ac:spMk id="3" creationId="{B78E4778-C7EA-4469-9BCE-A378B941043C}"/>
          </ac:spMkLst>
        </pc:spChg>
        <pc:picChg chg="add mod">
          <ac:chgData name="REME JIMENEZ" userId="1e99603f0c6af54a" providerId="Windows Live" clId="Web-{4D400DB9-E0E1-4FC6-B374-898535C9D0BE}" dt="2021-10-09T21:26:22.607" v="580" actId="1076"/>
          <ac:picMkLst>
            <pc:docMk/>
            <pc:sldMk cId="2690266361" sldId="262"/>
            <ac:picMk id="4" creationId="{1B2E792C-15B5-4DBE-AF4A-606F14DA3965}"/>
          </ac:picMkLst>
        </pc:picChg>
        <pc:picChg chg="add mod">
          <ac:chgData name="REME JIMENEZ" userId="1e99603f0c6af54a" providerId="Windows Live" clId="Web-{4D400DB9-E0E1-4FC6-B374-898535C9D0BE}" dt="2021-10-09T21:26:41.701" v="582" actId="1076"/>
          <ac:picMkLst>
            <pc:docMk/>
            <pc:sldMk cId="2690266361" sldId="262"/>
            <ac:picMk id="5" creationId="{726C1DE6-F3DC-49B1-A33B-4C306B23C864}"/>
          </ac:picMkLst>
        </pc:picChg>
        <pc:picChg chg="add del mod">
          <ac:chgData name="REME JIMENEZ" userId="1e99603f0c6af54a" providerId="Windows Live" clId="Web-{4D400DB9-E0E1-4FC6-B374-898535C9D0BE}" dt="2021-10-09T21:29:04.580" v="584"/>
          <ac:picMkLst>
            <pc:docMk/>
            <pc:sldMk cId="2690266361" sldId="262"/>
            <ac:picMk id="6" creationId="{D305FABB-FFD5-436E-AA9E-EA1C6876DC27}"/>
          </ac:picMkLst>
        </pc:picChg>
      </pc:sldChg>
    </pc:docChg>
  </pc:docChgLst>
  <pc:docChgLst>
    <pc:chgData name="REME JIMENEZ" userId="1e99603f0c6af54a" providerId="Windows Live" clId="Web-{499C8ABE-CCF6-4F31-9535-FDE84931A9CA}"/>
    <pc:docChg chg="addSld modSld">
      <pc:chgData name="REME JIMENEZ" userId="1e99603f0c6af54a" providerId="Windows Live" clId="Web-{499C8ABE-CCF6-4F31-9535-FDE84931A9CA}" dt="2021-10-09T19:41:39.023" v="2035" actId="1076"/>
      <pc:docMkLst>
        <pc:docMk/>
      </pc:docMkLst>
      <pc:sldChg chg="addSp delSp modSp mod setBg">
        <pc:chgData name="REME JIMENEZ" userId="1e99603f0c6af54a" providerId="Windows Live" clId="Web-{499C8ABE-CCF6-4F31-9535-FDE84931A9CA}" dt="2021-10-09T18:02:02.366" v="84"/>
        <pc:sldMkLst>
          <pc:docMk/>
          <pc:sldMk cId="2406273178" sldId="256"/>
        </pc:sldMkLst>
        <pc:spChg chg="mod">
          <ac:chgData name="REME JIMENEZ" userId="1e99603f0c6af54a" providerId="Windows Live" clId="Web-{499C8ABE-CCF6-4F31-9535-FDE84931A9CA}" dt="2021-10-09T18:02:02.366" v="84"/>
          <ac:spMkLst>
            <pc:docMk/>
            <pc:sldMk cId="2406273178" sldId="256"/>
            <ac:spMk id="2" creationId="{00000000-0000-0000-0000-000000000000}"/>
          </ac:spMkLst>
        </pc:spChg>
        <pc:spChg chg="mod">
          <ac:chgData name="REME JIMENEZ" userId="1e99603f0c6af54a" providerId="Windows Live" clId="Web-{499C8ABE-CCF6-4F31-9535-FDE84931A9CA}" dt="2021-10-09T18:02:02.366" v="84"/>
          <ac:spMkLst>
            <pc:docMk/>
            <pc:sldMk cId="2406273178" sldId="256"/>
            <ac:spMk id="3" creationId="{00000000-0000-0000-0000-000000000000}"/>
          </ac:spMkLst>
        </pc:spChg>
        <pc:spChg chg="add">
          <ac:chgData name="REME JIMENEZ" userId="1e99603f0c6af54a" providerId="Windows Live" clId="Web-{499C8ABE-CCF6-4F31-9535-FDE84931A9CA}" dt="2021-10-09T18:02:02.366" v="84"/>
          <ac:spMkLst>
            <pc:docMk/>
            <pc:sldMk cId="2406273178" sldId="256"/>
            <ac:spMk id="9" creationId="{3A930249-8242-4E2B-AF17-C01826488321}"/>
          </ac:spMkLst>
        </pc:spChg>
        <pc:spChg chg="add">
          <ac:chgData name="REME JIMENEZ" userId="1e99603f0c6af54a" providerId="Windows Live" clId="Web-{499C8ABE-CCF6-4F31-9535-FDE84931A9CA}" dt="2021-10-09T18:02:02.366" v="84"/>
          <ac:spMkLst>
            <pc:docMk/>
            <pc:sldMk cId="2406273178" sldId="256"/>
            <ac:spMk id="10" creationId="{A5BDD999-C5E1-4B3E-A710-768673819165}"/>
          </ac:spMkLst>
        </pc:spChg>
        <pc:spChg chg="add del">
          <ac:chgData name="REME JIMENEZ" userId="1e99603f0c6af54a" providerId="Windows Live" clId="Web-{499C8ABE-CCF6-4F31-9535-FDE84931A9CA}" dt="2021-10-09T18:02:01.648" v="83"/>
          <ac:spMkLst>
            <pc:docMk/>
            <pc:sldMk cId="2406273178" sldId="256"/>
            <ac:spMk id="12" creationId="{765F4110-C0FC-4D61-ACD2-A7C950EAE908}"/>
          </ac:spMkLst>
        </pc:spChg>
        <pc:picChg chg="add mod ord">
          <ac:chgData name="REME JIMENEZ" userId="1e99603f0c6af54a" providerId="Windows Live" clId="Web-{499C8ABE-CCF6-4F31-9535-FDE84931A9CA}" dt="2021-10-09T18:02:02.366" v="84"/>
          <ac:picMkLst>
            <pc:docMk/>
            <pc:sldMk cId="2406273178" sldId="256"/>
            <ac:picMk id="4" creationId="{D0E50AAC-9EC0-4031-B070-E26763BE2A8B}"/>
          </ac:picMkLst>
        </pc:picChg>
        <pc:picChg chg="add del mod">
          <ac:chgData name="REME JIMENEZ" userId="1e99603f0c6af54a" providerId="Windows Live" clId="Web-{499C8ABE-CCF6-4F31-9535-FDE84931A9CA}" dt="2021-10-09T17:59:42.534" v="75"/>
          <ac:picMkLst>
            <pc:docMk/>
            <pc:sldMk cId="2406273178" sldId="256"/>
            <ac:picMk id="5" creationId="{20EFDDDB-0178-45AE-97F0-B073FD25608B}"/>
          </ac:picMkLst>
        </pc:picChg>
        <pc:picChg chg="add del mod">
          <ac:chgData name="REME JIMENEZ" userId="1e99603f0c6af54a" providerId="Windows Live" clId="Web-{499C8ABE-CCF6-4F31-9535-FDE84931A9CA}" dt="2021-10-09T17:59:38.471" v="74"/>
          <ac:picMkLst>
            <pc:docMk/>
            <pc:sldMk cId="2406273178" sldId="256"/>
            <ac:picMk id="6" creationId="{099D2EC6-176F-4484-B7F9-E70180222EC5}"/>
          </ac:picMkLst>
        </pc:picChg>
        <pc:picChg chg="add mod ord">
          <ac:chgData name="REME JIMENEZ" userId="1e99603f0c6af54a" providerId="Windows Live" clId="Web-{499C8ABE-CCF6-4F31-9535-FDE84931A9CA}" dt="2021-10-09T18:02:02.366" v="84"/>
          <ac:picMkLst>
            <pc:docMk/>
            <pc:sldMk cId="2406273178" sldId="256"/>
            <ac:picMk id="7" creationId="{D650CD83-0677-4604-9884-11ED600A9BA1}"/>
          </ac:picMkLst>
        </pc:picChg>
        <pc:cxnChg chg="add del">
          <ac:chgData name="REME JIMENEZ" userId="1e99603f0c6af54a" providerId="Windows Live" clId="Web-{499C8ABE-CCF6-4F31-9535-FDE84931A9CA}" dt="2021-10-09T18:02:01.648" v="83"/>
          <ac:cxnSpMkLst>
            <pc:docMk/>
            <pc:sldMk cId="2406273178" sldId="256"/>
            <ac:cxnSpMk id="14" creationId="{CC94CBDB-A76C-499E-95AB-C0A049E3154E}"/>
          </ac:cxnSpMkLst>
        </pc:cxnChg>
      </pc:sldChg>
      <pc:sldChg chg="addSp delSp modSp new mod setBg">
        <pc:chgData name="REME JIMENEZ" userId="1e99603f0c6af54a" providerId="Windows Live" clId="Web-{499C8ABE-CCF6-4F31-9535-FDE84931A9CA}" dt="2021-10-09T18:21:13.387" v="534" actId="20577"/>
        <pc:sldMkLst>
          <pc:docMk/>
          <pc:sldMk cId="1354290202" sldId="257"/>
        </pc:sldMkLst>
        <pc:spChg chg="mod">
          <ac:chgData name="REME JIMENEZ" userId="1e99603f0c6af54a" providerId="Windows Live" clId="Web-{499C8ABE-CCF6-4F31-9535-FDE84931A9CA}" dt="2021-10-09T18:07:21.970" v="292"/>
          <ac:spMkLst>
            <pc:docMk/>
            <pc:sldMk cId="1354290202" sldId="257"/>
            <ac:spMk id="2" creationId="{5E7E9B89-FD17-4B95-BC05-D8D8DF84A14D}"/>
          </ac:spMkLst>
        </pc:spChg>
        <pc:spChg chg="del mod">
          <ac:chgData name="REME JIMENEZ" userId="1e99603f0c6af54a" providerId="Windows Live" clId="Web-{499C8ABE-CCF6-4F31-9535-FDE84931A9CA}" dt="2021-10-09T18:08:06.831" v="293"/>
          <ac:spMkLst>
            <pc:docMk/>
            <pc:sldMk cId="1354290202" sldId="257"/>
            <ac:spMk id="3" creationId="{AC75DD21-5988-4C1A-AF8D-C09D03D6F64C}"/>
          </ac:spMkLst>
        </pc:spChg>
        <pc:spChg chg="add del mod">
          <ac:chgData name="REME JIMENEZ" userId="1e99603f0c6af54a" providerId="Windows Live" clId="Web-{499C8ABE-CCF6-4F31-9535-FDE84931A9CA}" dt="2021-10-09T18:09:28.349" v="295"/>
          <ac:spMkLst>
            <pc:docMk/>
            <pc:sldMk cId="1354290202" sldId="257"/>
            <ac:spMk id="6" creationId="{1D4EF2A9-243B-420B-B08D-5E72499190BF}"/>
          </ac:spMkLst>
        </pc:spChg>
        <pc:spChg chg="add">
          <ac:chgData name="REME JIMENEZ" userId="1e99603f0c6af54a" providerId="Windows Live" clId="Web-{499C8ABE-CCF6-4F31-9535-FDE84931A9CA}" dt="2021-10-09T18:07:21.970" v="292"/>
          <ac:spMkLst>
            <pc:docMk/>
            <pc:sldMk cId="1354290202" sldId="257"/>
            <ac:spMk id="8" creationId="{09588DA8-065E-4F6F-8EFD-43104AB2E0CF}"/>
          </ac:spMkLst>
        </pc:spChg>
        <pc:spChg chg="add mod">
          <ac:chgData name="REME JIMENEZ" userId="1e99603f0c6af54a" providerId="Windows Live" clId="Web-{499C8ABE-CCF6-4F31-9535-FDE84931A9CA}" dt="2021-10-09T18:11:39.978" v="391" actId="14100"/>
          <ac:spMkLst>
            <pc:docMk/>
            <pc:sldMk cId="1354290202" sldId="257"/>
            <ac:spMk id="9" creationId="{65E485D4-9F6E-4CBA-9EAD-2E00369256A9}"/>
          </ac:spMkLst>
        </pc:spChg>
        <pc:spChg chg="add">
          <ac:chgData name="REME JIMENEZ" userId="1e99603f0c6af54a" providerId="Windows Live" clId="Web-{499C8ABE-CCF6-4F31-9535-FDE84931A9CA}" dt="2021-10-09T18:07:21.970" v="292"/>
          <ac:spMkLst>
            <pc:docMk/>
            <pc:sldMk cId="1354290202" sldId="257"/>
            <ac:spMk id="10" creationId="{C4285719-470E-454C-AF62-8323075F1F5B}"/>
          </ac:spMkLst>
        </pc:spChg>
        <pc:spChg chg="add del mod">
          <ac:chgData name="REME JIMENEZ" userId="1e99603f0c6af54a" providerId="Windows Live" clId="Web-{499C8ABE-CCF6-4F31-9535-FDE84931A9CA}" dt="2021-10-09T18:13:02.668" v="400"/>
          <ac:spMkLst>
            <pc:docMk/>
            <pc:sldMk cId="1354290202" sldId="257"/>
            <ac:spMk id="11" creationId="{8B4052FD-92B7-43CF-AAE8-F948BE5F873E}"/>
          </ac:spMkLst>
        </pc:spChg>
        <pc:spChg chg="add">
          <ac:chgData name="REME JIMENEZ" userId="1e99603f0c6af54a" providerId="Windows Live" clId="Web-{499C8ABE-CCF6-4F31-9535-FDE84931A9CA}" dt="2021-10-09T18:07:21.970" v="292"/>
          <ac:spMkLst>
            <pc:docMk/>
            <pc:sldMk cId="1354290202" sldId="257"/>
            <ac:spMk id="12" creationId="{CD9FE4EF-C4D8-49A0-B2FF-81D8DB7D8A24}"/>
          </ac:spMkLst>
        </pc:spChg>
        <pc:spChg chg="add">
          <ac:chgData name="REME JIMENEZ" userId="1e99603f0c6af54a" providerId="Windows Live" clId="Web-{499C8ABE-CCF6-4F31-9535-FDE84931A9CA}" dt="2021-10-09T18:07:21.970" v="292"/>
          <ac:spMkLst>
            <pc:docMk/>
            <pc:sldMk cId="1354290202" sldId="257"/>
            <ac:spMk id="14" creationId="{4300840D-0A0B-4512-BACA-B439D5B9C57C}"/>
          </ac:spMkLst>
        </pc:spChg>
        <pc:spChg chg="add">
          <ac:chgData name="REME JIMENEZ" userId="1e99603f0c6af54a" providerId="Windows Live" clId="Web-{499C8ABE-CCF6-4F31-9535-FDE84931A9CA}" dt="2021-10-09T18:07:21.970" v="292"/>
          <ac:spMkLst>
            <pc:docMk/>
            <pc:sldMk cId="1354290202" sldId="257"/>
            <ac:spMk id="16" creationId="{D2B78728-A580-49A7-84F9-6EF6F583ADE0}"/>
          </ac:spMkLst>
        </pc:spChg>
        <pc:spChg chg="add">
          <ac:chgData name="REME JIMENEZ" userId="1e99603f0c6af54a" providerId="Windows Live" clId="Web-{499C8ABE-CCF6-4F31-9535-FDE84931A9CA}" dt="2021-10-09T18:07:21.970" v="292"/>
          <ac:spMkLst>
            <pc:docMk/>
            <pc:sldMk cId="1354290202" sldId="257"/>
            <ac:spMk id="18" creationId="{38FAA1A1-D861-433F-88FA-1E9D6FD31D11}"/>
          </ac:spMkLst>
        </pc:spChg>
        <pc:spChg chg="add mod">
          <ac:chgData name="REME JIMENEZ" userId="1e99603f0c6af54a" providerId="Windows Live" clId="Web-{499C8ABE-CCF6-4F31-9535-FDE84931A9CA}" dt="2021-10-09T18:21:13.387" v="534" actId="20577"/>
          <ac:spMkLst>
            <pc:docMk/>
            <pc:sldMk cId="1354290202" sldId="257"/>
            <ac:spMk id="19" creationId="{16B053DD-394A-4314-82E3-93A2CF7B0787}"/>
          </ac:spMkLst>
        </pc:spChg>
        <pc:spChg chg="add">
          <ac:chgData name="REME JIMENEZ" userId="1e99603f0c6af54a" providerId="Windows Live" clId="Web-{499C8ABE-CCF6-4F31-9535-FDE84931A9CA}" dt="2021-10-09T18:07:21.970" v="292"/>
          <ac:spMkLst>
            <pc:docMk/>
            <pc:sldMk cId="1354290202" sldId="257"/>
            <ac:spMk id="20" creationId="{8D71EDA1-87BF-4D5D-AB79-F346FD19278A}"/>
          </ac:spMkLst>
        </pc:spChg>
        <pc:picChg chg="add del mod ord">
          <ac:chgData name="REME JIMENEZ" userId="1e99603f0c6af54a" providerId="Windows Live" clId="Web-{499C8ABE-CCF6-4F31-9535-FDE84931A9CA}" dt="2021-10-09T18:08:08.534" v="294"/>
          <ac:picMkLst>
            <pc:docMk/>
            <pc:sldMk cId="1354290202" sldId="257"/>
            <ac:picMk id="4" creationId="{B7776597-E0C6-4CBB-AAFE-F22E10F9139C}"/>
          </ac:picMkLst>
        </pc:picChg>
        <pc:picChg chg="add mod ord">
          <ac:chgData name="REME JIMENEZ" userId="1e99603f0c6af54a" providerId="Windows Live" clId="Web-{499C8ABE-CCF6-4F31-9535-FDE84931A9CA}" dt="2021-10-09T18:20:22.729" v="529" actId="1076"/>
          <ac:picMkLst>
            <pc:docMk/>
            <pc:sldMk cId="1354290202" sldId="257"/>
            <ac:picMk id="7" creationId="{0D929DA0-F748-4DB5-AE40-C5506EFE8ABD}"/>
          </ac:picMkLst>
        </pc:picChg>
        <pc:picChg chg="add del mod modCrop">
          <ac:chgData name="REME JIMENEZ" userId="1e99603f0c6af54a" providerId="Windows Live" clId="Web-{499C8ABE-CCF6-4F31-9535-FDE84931A9CA}" dt="2021-10-09T18:16:57.191" v="417"/>
          <ac:picMkLst>
            <pc:docMk/>
            <pc:sldMk cId="1354290202" sldId="257"/>
            <ac:picMk id="13" creationId="{D8B713A7-5981-468D-B0C1-3E8F7DF84BD3}"/>
          </ac:picMkLst>
        </pc:picChg>
        <pc:picChg chg="add del mod">
          <ac:chgData name="REME JIMENEZ" userId="1e99603f0c6af54a" providerId="Windows Live" clId="Web-{499C8ABE-CCF6-4F31-9535-FDE84931A9CA}" dt="2021-10-09T18:15:56.721" v="412"/>
          <ac:picMkLst>
            <pc:docMk/>
            <pc:sldMk cId="1354290202" sldId="257"/>
            <ac:picMk id="15" creationId="{C42F957A-3E84-4704-B014-3C03333C4DC8}"/>
          </ac:picMkLst>
        </pc:picChg>
        <pc:picChg chg="add mod">
          <ac:chgData name="REME JIMENEZ" userId="1e99603f0c6af54a" providerId="Windows Live" clId="Web-{499C8ABE-CCF6-4F31-9535-FDE84931A9CA}" dt="2021-10-09T18:20:25.432" v="530" actId="1076"/>
          <ac:picMkLst>
            <pc:docMk/>
            <pc:sldMk cId="1354290202" sldId="257"/>
            <ac:picMk id="17" creationId="{F72CFD75-1156-45A9-8E56-48AE6BFA7214}"/>
          </ac:picMkLst>
        </pc:picChg>
      </pc:sldChg>
      <pc:sldChg chg="addSp delSp modSp new mod setBg setClrOvrMap">
        <pc:chgData name="REME JIMENEZ" userId="1e99603f0c6af54a" providerId="Windows Live" clId="Web-{499C8ABE-CCF6-4F31-9535-FDE84931A9CA}" dt="2021-10-09T19:27:45.513" v="1665" actId="20577"/>
        <pc:sldMkLst>
          <pc:docMk/>
          <pc:sldMk cId="2109361453" sldId="258"/>
        </pc:sldMkLst>
        <pc:spChg chg="del">
          <ac:chgData name="REME JIMENEZ" userId="1e99603f0c6af54a" providerId="Windows Live" clId="Web-{499C8ABE-CCF6-4F31-9535-FDE84931A9CA}" dt="2021-10-09T18:22:13.701" v="540"/>
          <ac:spMkLst>
            <pc:docMk/>
            <pc:sldMk cId="2109361453" sldId="258"/>
            <ac:spMk id="2" creationId="{81F6224A-0ED5-4965-A830-1961EC244860}"/>
          </ac:spMkLst>
        </pc:spChg>
        <pc:spChg chg="del">
          <ac:chgData name="REME JIMENEZ" userId="1e99603f0c6af54a" providerId="Windows Live" clId="Web-{499C8ABE-CCF6-4F31-9535-FDE84931A9CA}" dt="2021-10-09T18:22:00.186" v="535"/>
          <ac:spMkLst>
            <pc:docMk/>
            <pc:sldMk cId="2109361453" sldId="258"/>
            <ac:spMk id="3" creationId="{DA791845-437D-4083-B505-82CE8E3BC606}"/>
          </ac:spMkLst>
        </pc:spChg>
        <pc:spChg chg="add mod ord">
          <ac:chgData name="REME JIMENEZ" userId="1e99603f0c6af54a" providerId="Windows Live" clId="Web-{499C8ABE-CCF6-4F31-9535-FDE84931A9CA}" dt="2021-10-09T19:27:45.513" v="1665" actId="20577"/>
          <ac:spMkLst>
            <pc:docMk/>
            <pc:sldMk cId="2109361453" sldId="258"/>
            <ac:spMk id="6" creationId="{25231B5E-52ED-40D8-BCBC-03D0A2D901CC}"/>
          </ac:spMkLst>
        </pc:spChg>
        <pc:spChg chg="add del">
          <ac:chgData name="REME JIMENEZ" userId="1e99603f0c6af54a" providerId="Windows Live" clId="Web-{499C8ABE-CCF6-4F31-9535-FDE84931A9CA}" dt="2021-10-09T19:01:37.041" v="1108"/>
          <ac:spMkLst>
            <pc:docMk/>
            <pc:sldMk cId="2109361453" sldId="258"/>
            <ac:spMk id="9" creationId="{42A4FC2C-047E-45A5-965D-8E1E3BF09BC6}"/>
          </ac:spMkLst>
        </pc:spChg>
        <pc:spChg chg="add del">
          <ac:chgData name="REME JIMENEZ" userId="1e99603f0c6af54a" providerId="Windows Live" clId="Web-{499C8ABE-CCF6-4F31-9535-FDE84931A9CA}" dt="2021-10-09T19:01:31.979" v="1105"/>
          <ac:spMkLst>
            <pc:docMk/>
            <pc:sldMk cId="2109361453" sldId="258"/>
            <ac:spMk id="17" creationId="{5CB593EA-2F98-479F-B4C4-F366571FA64D}"/>
          </ac:spMkLst>
        </pc:spChg>
        <pc:spChg chg="add del">
          <ac:chgData name="REME JIMENEZ" userId="1e99603f0c6af54a" providerId="Windows Live" clId="Web-{499C8ABE-CCF6-4F31-9535-FDE84931A9CA}" dt="2021-10-09T19:01:31.979" v="1105"/>
          <ac:spMkLst>
            <pc:docMk/>
            <pc:sldMk cId="2109361453" sldId="258"/>
            <ac:spMk id="18" creationId="{39BEB6D0-9E4E-4221-93D1-74ABECEE9EFC}"/>
          </ac:spMkLst>
        </pc:spChg>
        <pc:spChg chg="add del">
          <ac:chgData name="REME JIMENEZ" userId="1e99603f0c6af54a" providerId="Windows Live" clId="Web-{499C8ABE-CCF6-4F31-9535-FDE84931A9CA}" dt="2021-10-09T19:01:37.041" v="1107"/>
          <ac:spMkLst>
            <pc:docMk/>
            <pc:sldMk cId="2109361453" sldId="258"/>
            <ac:spMk id="19" creationId="{FF93924A-10DF-4647-8C7A-115C0175774D}"/>
          </ac:spMkLst>
        </pc:spChg>
        <pc:spChg chg="add del">
          <ac:chgData name="REME JIMENEZ" userId="1e99603f0c6af54a" providerId="Windows Live" clId="Web-{499C8ABE-CCF6-4F31-9535-FDE84931A9CA}" dt="2021-10-09T19:01:25.088" v="1103"/>
          <ac:spMkLst>
            <pc:docMk/>
            <pc:sldMk cId="2109361453" sldId="258"/>
            <ac:spMk id="20" creationId="{8DF8AE6E-38CD-4B2A-8E02-F099DD30EF40}"/>
          </ac:spMkLst>
        </pc:spChg>
        <pc:spChg chg="add">
          <ac:chgData name="REME JIMENEZ" userId="1e99603f0c6af54a" providerId="Windows Live" clId="Web-{499C8ABE-CCF6-4F31-9535-FDE84931A9CA}" dt="2021-10-09T19:01:37.041" v="1108"/>
          <ac:spMkLst>
            <pc:docMk/>
            <pc:sldMk cId="2109361453" sldId="258"/>
            <ac:spMk id="21" creationId="{5CB593EA-2F98-479F-B4C4-F366571FA64D}"/>
          </ac:spMkLst>
        </pc:spChg>
        <pc:spChg chg="add del">
          <ac:chgData name="REME JIMENEZ" userId="1e99603f0c6af54a" providerId="Windows Live" clId="Web-{499C8ABE-CCF6-4F31-9535-FDE84931A9CA}" dt="2021-10-09T19:01:25.088" v="1103"/>
          <ac:spMkLst>
            <pc:docMk/>
            <pc:sldMk cId="2109361453" sldId="258"/>
            <ac:spMk id="22" creationId="{23293907-0F26-4752-BCD0-3AC2C5026383}"/>
          </ac:spMkLst>
        </pc:spChg>
        <pc:spChg chg="add">
          <ac:chgData name="REME JIMENEZ" userId="1e99603f0c6af54a" providerId="Windows Live" clId="Web-{499C8ABE-CCF6-4F31-9535-FDE84931A9CA}" dt="2021-10-09T19:01:37.041" v="1108"/>
          <ac:spMkLst>
            <pc:docMk/>
            <pc:sldMk cId="2109361453" sldId="258"/>
            <ac:spMk id="23" creationId="{39BEB6D0-9E4E-4221-93D1-74ABECEE9EFC}"/>
          </ac:spMkLst>
        </pc:spChg>
        <pc:spChg chg="add del">
          <ac:chgData name="REME JIMENEZ" userId="1e99603f0c6af54a" providerId="Windows Live" clId="Web-{499C8ABE-CCF6-4F31-9535-FDE84931A9CA}" dt="2021-10-09T19:01:25.088" v="1103"/>
          <ac:spMkLst>
            <pc:docMk/>
            <pc:sldMk cId="2109361453" sldId="258"/>
            <ac:spMk id="24" creationId="{4CA07809-FD84-4293-BEDA-C920BB2A1F3F}"/>
          </ac:spMkLst>
        </pc:spChg>
        <pc:spChg chg="add del">
          <ac:chgData name="REME JIMENEZ" userId="1e99603f0c6af54a" providerId="Windows Live" clId="Web-{499C8ABE-CCF6-4F31-9535-FDE84931A9CA}" dt="2021-10-09T19:01:25.088" v="1103"/>
          <ac:spMkLst>
            <pc:docMk/>
            <pc:sldMk cId="2109361453" sldId="258"/>
            <ac:spMk id="26" creationId="{A06D4B98-7FBD-4771-9C71-AE026D67023F}"/>
          </ac:spMkLst>
        </pc:spChg>
        <pc:spChg chg="add del">
          <ac:chgData name="REME JIMENEZ" userId="1e99603f0c6af54a" providerId="Windows Live" clId="Web-{499C8ABE-CCF6-4F31-9535-FDE84931A9CA}" dt="2021-10-09T19:01:25.088" v="1103"/>
          <ac:spMkLst>
            <pc:docMk/>
            <pc:sldMk cId="2109361453" sldId="258"/>
            <ac:spMk id="28" creationId="{1E32D174-F8A9-4FF0-8888-1B4F5E184961}"/>
          </ac:spMkLst>
        </pc:spChg>
        <pc:spChg chg="add del">
          <ac:chgData name="REME JIMENEZ" userId="1e99603f0c6af54a" providerId="Windows Live" clId="Web-{499C8ABE-CCF6-4F31-9535-FDE84931A9CA}" dt="2021-10-09T19:01:25.088" v="1103"/>
          <ac:spMkLst>
            <pc:docMk/>
            <pc:sldMk cId="2109361453" sldId="258"/>
            <ac:spMk id="30" creationId="{769201C5-687E-46FB-BA72-23BA40BFEE1E}"/>
          </ac:spMkLst>
        </pc:spChg>
        <pc:spChg chg="add del">
          <ac:chgData name="REME JIMENEZ" userId="1e99603f0c6af54a" providerId="Windows Live" clId="Web-{499C8ABE-CCF6-4F31-9535-FDE84931A9CA}" dt="2021-10-09T19:01:25.088" v="1103"/>
          <ac:spMkLst>
            <pc:docMk/>
            <pc:sldMk cId="2109361453" sldId="258"/>
            <ac:spMk id="32" creationId="{339141A8-FDFD-4ABE-A499-72C9669F4BE6}"/>
          </ac:spMkLst>
        </pc:spChg>
        <pc:spChg chg="add del">
          <ac:chgData name="REME JIMENEZ" userId="1e99603f0c6af54a" providerId="Windows Live" clId="Web-{499C8ABE-CCF6-4F31-9535-FDE84931A9CA}" dt="2021-10-09T19:01:25.088" v="1103"/>
          <ac:spMkLst>
            <pc:docMk/>
            <pc:sldMk cId="2109361453" sldId="258"/>
            <ac:spMk id="34" creationId="{8A439E11-755A-4258-859D-56A6B6AFCB66}"/>
          </ac:spMkLst>
        </pc:spChg>
        <pc:spChg chg="add del">
          <ac:chgData name="REME JIMENEZ" userId="1e99603f0c6af54a" providerId="Windows Live" clId="Web-{499C8ABE-CCF6-4F31-9535-FDE84931A9CA}" dt="2021-10-09T19:01:25.088" v="1103"/>
          <ac:spMkLst>
            <pc:docMk/>
            <pc:sldMk cId="2109361453" sldId="258"/>
            <ac:spMk id="36" creationId="{E916EF49-F958-4F28-A999-F8FA8D09AF86}"/>
          </ac:spMkLst>
        </pc:spChg>
        <pc:spChg chg="add del">
          <ac:chgData name="REME JIMENEZ" userId="1e99603f0c6af54a" providerId="Windows Live" clId="Web-{499C8ABE-CCF6-4F31-9535-FDE84931A9CA}" dt="2021-10-09T19:01:25.088" v="1103"/>
          <ac:spMkLst>
            <pc:docMk/>
            <pc:sldMk cId="2109361453" sldId="258"/>
            <ac:spMk id="38" creationId="{A7665D74-DFEA-412C-928C-F090E67084F3}"/>
          </ac:spMkLst>
        </pc:spChg>
        <pc:spChg chg="add del">
          <ac:chgData name="REME JIMENEZ" userId="1e99603f0c6af54a" providerId="Windows Live" clId="Web-{499C8ABE-CCF6-4F31-9535-FDE84931A9CA}" dt="2021-10-09T19:01:25.088" v="1103"/>
          <ac:spMkLst>
            <pc:docMk/>
            <pc:sldMk cId="2109361453" sldId="258"/>
            <ac:spMk id="40" creationId="{3E84BD56-679D-4E0C-9C9B-D694ABF07373}"/>
          </ac:spMkLst>
        </pc:spChg>
        <pc:spChg chg="add del">
          <ac:chgData name="REME JIMENEZ" userId="1e99603f0c6af54a" providerId="Windows Live" clId="Web-{499C8ABE-CCF6-4F31-9535-FDE84931A9CA}" dt="2021-10-09T19:01:25.088" v="1103"/>
          <ac:spMkLst>
            <pc:docMk/>
            <pc:sldMk cId="2109361453" sldId="258"/>
            <ac:spMk id="42" creationId="{2335FEDF-EF88-4E68-9CF7-5A72EF32AFC2}"/>
          </ac:spMkLst>
        </pc:spChg>
        <pc:spChg chg="add del">
          <ac:chgData name="REME JIMENEZ" userId="1e99603f0c6af54a" providerId="Windows Live" clId="Web-{499C8ABE-CCF6-4F31-9535-FDE84931A9CA}" dt="2021-10-09T19:01:25.088" v="1103"/>
          <ac:spMkLst>
            <pc:docMk/>
            <pc:sldMk cId="2109361453" sldId="258"/>
            <ac:spMk id="44" creationId="{03DB71A4-74AA-406D-9553-61C0C6D23689}"/>
          </ac:spMkLst>
        </pc:spChg>
        <pc:spChg chg="add del">
          <ac:chgData name="REME JIMENEZ" userId="1e99603f0c6af54a" providerId="Windows Live" clId="Web-{499C8ABE-CCF6-4F31-9535-FDE84931A9CA}" dt="2021-10-09T19:01:25.088" v="1103"/>
          <ac:spMkLst>
            <pc:docMk/>
            <pc:sldMk cId="2109361453" sldId="258"/>
            <ac:spMk id="46" creationId="{DA9994C2-211B-4BF6-B6A0-D67471594EC1}"/>
          </ac:spMkLst>
        </pc:spChg>
        <pc:spChg chg="add del">
          <ac:chgData name="REME JIMENEZ" userId="1e99603f0c6af54a" providerId="Windows Live" clId="Web-{499C8ABE-CCF6-4F31-9535-FDE84931A9CA}" dt="2021-10-09T19:01:25.088" v="1103"/>
          <ac:spMkLst>
            <pc:docMk/>
            <pc:sldMk cId="2109361453" sldId="258"/>
            <ac:spMk id="48" creationId="{837A7BE2-DF08-4ECE-A520-13927DBF4C5E}"/>
          </ac:spMkLst>
        </pc:spChg>
        <pc:picChg chg="add del mod ord">
          <ac:chgData name="REME JIMENEZ" userId="1e99603f0c6af54a" providerId="Windows Live" clId="Web-{499C8ABE-CCF6-4F31-9535-FDE84931A9CA}" dt="2021-10-09T18:24:43.112" v="541"/>
          <ac:picMkLst>
            <pc:docMk/>
            <pc:sldMk cId="2109361453" sldId="258"/>
            <ac:picMk id="4" creationId="{812C179F-FC87-4962-8130-BD84370D8EEB}"/>
          </ac:picMkLst>
        </pc:picChg>
        <pc:picChg chg="add mod ord">
          <ac:chgData name="REME JIMENEZ" userId="1e99603f0c6af54a" providerId="Windows Live" clId="Web-{499C8ABE-CCF6-4F31-9535-FDE84931A9CA}" dt="2021-10-09T19:01:37.041" v="1108"/>
          <ac:picMkLst>
            <pc:docMk/>
            <pc:sldMk cId="2109361453" sldId="258"/>
            <ac:picMk id="7" creationId="{A200E2BD-213D-478A-A311-5060D163D746}"/>
          </ac:picMkLst>
        </pc:picChg>
        <pc:picChg chg="add del mod modCrop">
          <ac:chgData name="REME JIMENEZ" userId="1e99603f0c6af54a" providerId="Windows Live" clId="Web-{499C8ABE-CCF6-4F31-9535-FDE84931A9CA}" dt="2021-10-09T18:58:28.660" v="1084"/>
          <ac:picMkLst>
            <pc:docMk/>
            <pc:sldMk cId="2109361453" sldId="258"/>
            <ac:picMk id="8" creationId="{5AAB18AB-DE03-4EEC-9167-45B152CFDB10}"/>
          </ac:picMkLst>
        </pc:picChg>
        <pc:picChg chg="add mod ord">
          <ac:chgData name="REME JIMENEZ" userId="1e99603f0c6af54a" providerId="Windows Live" clId="Web-{499C8ABE-CCF6-4F31-9535-FDE84931A9CA}" dt="2021-10-09T19:01:37.041" v="1108"/>
          <ac:picMkLst>
            <pc:docMk/>
            <pc:sldMk cId="2109361453" sldId="258"/>
            <ac:picMk id="10" creationId="{D8947D3E-BE15-4D8A-A61B-5D9F181BC623}"/>
          </ac:picMkLst>
        </pc:picChg>
        <pc:picChg chg="add mod ord">
          <ac:chgData name="REME JIMENEZ" userId="1e99603f0c6af54a" providerId="Windows Live" clId="Web-{499C8ABE-CCF6-4F31-9535-FDE84931A9CA}" dt="2021-10-09T19:01:37.041" v="1108"/>
          <ac:picMkLst>
            <pc:docMk/>
            <pc:sldMk cId="2109361453" sldId="258"/>
            <ac:picMk id="11" creationId="{AC3C3C8C-23A2-44B5-B4BD-B434A0B878B7}"/>
          </ac:picMkLst>
        </pc:picChg>
        <pc:picChg chg="add del mod">
          <ac:chgData name="REME JIMENEZ" userId="1e99603f0c6af54a" providerId="Windows Live" clId="Web-{499C8ABE-CCF6-4F31-9535-FDE84931A9CA}" dt="2021-10-09T18:57:44.393" v="1081"/>
          <ac:picMkLst>
            <pc:docMk/>
            <pc:sldMk cId="2109361453" sldId="258"/>
            <ac:picMk id="12" creationId="{09A79CA4-E048-4F88-BCFC-5F4C70633C84}"/>
          </ac:picMkLst>
        </pc:picChg>
        <pc:picChg chg="add mod ord">
          <ac:chgData name="REME JIMENEZ" userId="1e99603f0c6af54a" providerId="Windows Live" clId="Web-{499C8ABE-CCF6-4F31-9535-FDE84931A9CA}" dt="2021-10-09T19:01:37.041" v="1108"/>
          <ac:picMkLst>
            <pc:docMk/>
            <pc:sldMk cId="2109361453" sldId="258"/>
            <ac:picMk id="13" creationId="{4D217A81-AA2A-4E5D-A649-9424534644BC}"/>
          </ac:picMkLst>
        </pc:picChg>
        <pc:picChg chg="add mod ord">
          <ac:chgData name="REME JIMENEZ" userId="1e99603f0c6af54a" providerId="Windows Live" clId="Web-{499C8ABE-CCF6-4F31-9535-FDE84931A9CA}" dt="2021-10-09T19:01:37.041" v="1108"/>
          <ac:picMkLst>
            <pc:docMk/>
            <pc:sldMk cId="2109361453" sldId="258"/>
            <ac:picMk id="14" creationId="{CF0B0AD1-C44C-48FC-80DA-1F2B50C8AB2A}"/>
          </ac:picMkLst>
        </pc:picChg>
        <pc:picChg chg="add mod ord">
          <ac:chgData name="REME JIMENEZ" userId="1e99603f0c6af54a" providerId="Windows Live" clId="Web-{499C8ABE-CCF6-4F31-9535-FDE84931A9CA}" dt="2021-10-09T19:01:37.041" v="1108"/>
          <ac:picMkLst>
            <pc:docMk/>
            <pc:sldMk cId="2109361453" sldId="258"/>
            <ac:picMk id="15" creationId="{D06A0C8D-4E5E-42B4-A4F1-AD8C32E37B5B}"/>
          </ac:picMkLst>
        </pc:picChg>
      </pc:sldChg>
      <pc:sldChg chg="addSp modSp new">
        <pc:chgData name="REME JIMENEZ" userId="1e99603f0c6af54a" providerId="Windows Live" clId="Web-{499C8ABE-CCF6-4F31-9535-FDE84931A9CA}" dt="2021-10-09T19:41:39.023" v="2035" actId="1076"/>
        <pc:sldMkLst>
          <pc:docMk/>
          <pc:sldMk cId="4086010081" sldId="259"/>
        </pc:sldMkLst>
        <pc:spChg chg="mod">
          <ac:chgData name="REME JIMENEZ" userId="1e99603f0c6af54a" providerId="Windows Live" clId="Web-{499C8ABE-CCF6-4F31-9535-FDE84931A9CA}" dt="2021-10-09T19:08:08.913" v="1203" actId="20577"/>
          <ac:spMkLst>
            <pc:docMk/>
            <pc:sldMk cId="4086010081" sldId="259"/>
            <ac:spMk id="2" creationId="{C29CE4BC-82DA-4C8A-92DB-01BD59AD2C04}"/>
          </ac:spMkLst>
        </pc:spChg>
        <pc:spChg chg="mod">
          <ac:chgData name="REME JIMENEZ" userId="1e99603f0c6af54a" providerId="Windows Live" clId="Web-{499C8ABE-CCF6-4F31-9535-FDE84931A9CA}" dt="2021-10-09T19:41:32.179" v="2032" actId="20577"/>
          <ac:spMkLst>
            <pc:docMk/>
            <pc:sldMk cId="4086010081" sldId="259"/>
            <ac:spMk id="3" creationId="{6BED8DA2-C49E-4C9F-BB51-595B2564332E}"/>
          </ac:spMkLst>
        </pc:spChg>
        <pc:picChg chg="add mod">
          <ac:chgData name="REME JIMENEZ" userId="1e99603f0c6af54a" providerId="Windows Live" clId="Web-{499C8ABE-CCF6-4F31-9535-FDE84931A9CA}" dt="2021-10-09T19:41:39.023" v="2035" actId="1076"/>
          <ac:picMkLst>
            <pc:docMk/>
            <pc:sldMk cId="4086010081" sldId="259"/>
            <ac:picMk id="4" creationId="{ACD36976-0B2B-4254-8BBF-6797326005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11/11/21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11/11/21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11/11/21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11/11/21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11/11/21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11/11/21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11/11/21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11/11/21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11/11/21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11/11/21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11/11/21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11/11/21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 name="Picture 4">
            <a:extLst>
              <a:ext uri="{FF2B5EF4-FFF2-40B4-BE49-F238E27FC236}">
                <a16:creationId xmlns:a16="http://schemas.microsoft.com/office/drawing/2014/main" id="{D0E50AAC-9EC0-4031-B070-E26763BE2A8B}"/>
              </a:ext>
            </a:extLst>
          </p:cNvPr>
          <p:cNvPicPr>
            <a:picLocks noChangeAspect="1"/>
          </p:cNvPicPr>
          <p:nvPr/>
        </p:nvPicPr>
        <p:blipFill rotWithShape="1">
          <a:blip r:embed="rId2" cstate="print">
            <a:alphaModFix amt="80000"/>
            <a:extLst>
              <a:ext uri="{28A0092B-C50C-407E-A947-70E740481C1C}">
                <a14:useLocalDpi xmlns:a14="http://schemas.microsoft.com/office/drawing/2010/main"/>
              </a:ext>
            </a:extLst>
          </a:blip>
          <a:srcRect/>
          <a:stretch/>
        </p:blipFill>
        <p:spPr>
          <a:xfrm>
            <a:off x="-4084" y="10"/>
            <a:ext cx="6099050" cy="6857990"/>
          </a:xfrm>
          <a:prstGeom prst="rect">
            <a:avLst/>
          </a:prstGeom>
        </p:spPr>
      </p:pic>
      <p:pic>
        <p:nvPicPr>
          <p:cNvPr id="7" name="Picture 7">
            <a:extLst>
              <a:ext uri="{FF2B5EF4-FFF2-40B4-BE49-F238E27FC236}">
                <a16:creationId xmlns:a16="http://schemas.microsoft.com/office/drawing/2014/main" id="{D650CD83-0677-4604-9884-11ED600A9BA1}"/>
              </a:ext>
            </a:extLst>
          </p:cNvPr>
          <p:cNvPicPr>
            <a:picLocks noChangeAspect="1"/>
          </p:cNvPicPr>
          <p:nvPr/>
        </p:nvPicPr>
        <p:blipFill rotWithShape="1">
          <a:blip r:embed="rId3" cstate="print">
            <a:alphaModFix amt="80000"/>
            <a:extLst>
              <a:ext uri="{28A0092B-C50C-407E-A947-70E740481C1C}">
                <a14:useLocalDpi xmlns:a14="http://schemas.microsoft.com/office/drawing/2010/main"/>
              </a:ext>
            </a:extLst>
          </a:blip>
          <a:srcRect b="-1"/>
          <a:stretch/>
        </p:blipFill>
        <p:spPr>
          <a:xfrm rot="16200000">
            <a:off x="5715422" y="381422"/>
            <a:ext cx="6858000" cy="6095156"/>
          </a:xfrm>
          <a:prstGeom prst="rect">
            <a:avLst/>
          </a:prstGeom>
        </p:spPr>
      </p:pic>
      <p:sp>
        <p:nvSpPr>
          <p:cNvPr id="2" name="Título 1"/>
          <p:cNvSpPr>
            <a:spLocks noGrp="1"/>
          </p:cNvSpPr>
          <p:nvPr>
            <p:ph type="ctrTitle"/>
          </p:nvPr>
        </p:nvSpPr>
        <p:spPr>
          <a:xfrm>
            <a:off x="1198181" y="1122363"/>
            <a:ext cx="9795637" cy="2215884"/>
          </a:xfrm>
        </p:spPr>
        <p:txBody>
          <a:bodyPr>
            <a:normAutofit/>
          </a:bodyPr>
          <a:lstStyle/>
          <a:p>
            <a:r>
              <a:rPr lang="es-ES" sz="5200" b="1">
                <a:solidFill>
                  <a:srgbClr val="000000"/>
                </a:solidFill>
                <a:cs typeface="Calibri Light"/>
              </a:rPr>
              <a:t>Erasmus + in Malta </a:t>
            </a:r>
            <a:br>
              <a:rPr lang="es-ES" sz="5200" b="1">
                <a:solidFill>
                  <a:srgbClr val="000000"/>
                </a:solidFill>
                <a:cs typeface="Calibri Light"/>
              </a:rPr>
            </a:br>
            <a:r>
              <a:rPr lang="es-ES" sz="5200" b="1">
                <a:solidFill>
                  <a:srgbClr val="000000"/>
                </a:solidFill>
                <a:cs typeface="Calibri Light"/>
              </a:rPr>
              <a:t>Soledad y Remedios</a:t>
            </a:r>
          </a:p>
        </p:txBody>
      </p:sp>
      <p:sp>
        <p:nvSpPr>
          <p:cNvPr id="3" name="Subtítulo 2"/>
          <p:cNvSpPr>
            <a:spLocks noGrp="1"/>
          </p:cNvSpPr>
          <p:nvPr>
            <p:ph type="subTitle" idx="1"/>
          </p:nvPr>
        </p:nvSpPr>
        <p:spPr>
          <a:xfrm>
            <a:off x="1198181" y="3509963"/>
            <a:ext cx="9795637" cy="1747837"/>
          </a:xfrm>
        </p:spPr>
        <p:txBody>
          <a:bodyPr vert="horz" lIns="91440" tIns="45720" rIns="91440" bIns="45720" rtlCol="0">
            <a:normAutofit/>
          </a:bodyPr>
          <a:lstStyle/>
          <a:p>
            <a:r>
              <a:rPr lang="es-ES">
                <a:solidFill>
                  <a:srgbClr val="000000"/>
                </a:solidFill>
                <a:latin typeface="Arial"/>
                <a:cs typeface="Arial"/>
              </a:rPr>
              <a:t>5-9 Julio 2021</a:t>
            </a:r>
          </a:p>
        </p:txBody>
      </p:sp>
    </p:spTree>
    <p:extLst>
      <p:ext uri="{BB962C8B-B14F-4D97-AF65-F5344CB8AC3E}">
        <p14:creationId xmlns:p14="http://schemas.microsoft.com/office/powerpoint/2010/main" val="240627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E9B89-FD17-4B95-BC05-D8D8DF84A14D}"/>
              </a:ext>
            </a:extLst>
          </p:cNvPr>
          <p:cNvSpPr>
            <a:spLocks noGrp="1"/>
          </p:cNvSpPr>
          <p:nvPr>
            <p:ph type="title"/>
          </p:nvPr>
        </p:nvSpPr>
        <p:spPr>
          <a:xfrm>
            <a:off x="466722" y="586855"/>
            <a:ext cx="3201366" cy="3387497"/>
          </a:xfrm>
        </p:spPr>
        <p:txBody>
          <a:bodyPr anchor="b">
            <a:normAutofit/>
          </a:bodyPr>
          <a:lstStyle/>
          <a:p>
            <a:pPr algn="r"/>
            <a:r>
              <a:rPr lang="en-US" sz="2800">
                <a:solidFill>
                  <a:srgbClr val="FFFFFF"/>
                </a:solidFill>
                <a:cs typeface="Calibri Light"/>
              </a:rPr>
              <a:t>From 5th to 9th of July we follow a course in Malta, we were in St. Paul´s Bay. Our academy´s name was Alpha school Academy.</a:t>
            </a:r>
          </a:p>
        </p:txBody>
      </p:sp>
      <p:pic>
        <p:nvPicPr>
          <p:cNvPr id="7" name="Picture 8">
            <a:extLst>
              <a:ext uri="{FF2B5EF4-FFF2-40B4-BE49-F238E27FC236}">
                <a16:creationId xmlns:a16="http://schemas.microsoft.com/office/drawing/2014/main" id="{0D929DA0-F748-4DB5-AE40-C5506EFE8ABD}"/>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452011" y="632305"/>
            <a:ext cx="3633033" cy="5386507"/>
          </a:xfrm>
        </p:spPr>
      </p:pic>
      <p:sp>
        <p:nvSpPr>
          <p:cNvPr id="9" name="TextBox 8">
            <a:extLst>
              <a:ext uri="{FF2B5EF4-FFF2-40B4-BE49-F238E27FC236}">
                <a16:creationId xmlns:a16="http://schemas.microsoft.com/office/drawing/2014/main" id="{65E485D4-9F6E-4CBA-9EAD-2E00369256A9}"/>
              </a:ext>
            </a:extLst>
          </p:cNvPr>
          <p:cNvSpPr txBox="1"/>
          <p:nvPr/>
        </p:nvSpPr>
        <p:spPr>
          <a:xfrm>
            <a:off x="8620665" y="928778"/>
            <a:ext cx="35339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In this photo we are with our teacher Christine, a wonderful and lovely teacher.</a:t>
            </a:r>
          </a:p>
        </p:txBody>
      </p:sp>
      <p:pic>
        <p:nvPicPr>
          <p:cNvPr id="17" name="Picture 18">
            <a:extLst>
              <a:ext uri="{FF2B5EF4-FFF2-40B4-BE49-F238E27FC236}">
                <a16:creationId xmlns:a16="http://schemas.microsoft.com/office/drawing/2014/main" id="{F72CFD75-1156-45A9-8E56-48AE6BFA72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91267" y="2129247"/>
            <a:ext cx="2944483" cy="2383846"/>
          </a:xfrm>
          <a:prstGeom prst="rect">
            <a:avLst/>
          </a:prstGeom>
        </p:spPr>
      </p:pic>
      <p:sp>
        <p:nvSpPr>
          <p:cNvPr id="19" name="TextBox 18">
            <a:extLst>
              <a:ext uri="{FF2B5EF4-FFF2-40B4-BE49-F238E27FC236}">
                <a16:creationId xmlns:a16="http://schemas.microsoft.com/office/drawing/2014/main" id="{16B053DD-394A-4314-82E3-93A2CF7B0787}"/>
              </a:ext>
            </a:extLst>
          </p:cNvPr>
          <p:cNvSpPr txBox="1"/>
          <p:nvPr/>
        </p:nvSpPr>
        <p:spPr>
          <a:xfrm>
            <a:off x="8489471" y="4808868"/>
            <a:ext cx="3145766" cy="1506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In the photo our classmates, they were from Polland, Hungary, Czech Republic, Romania and our teacher from Walles</a:t>
            </a:r>
          </a:p>
        </p:txBody>
      </p:sp>
      <p:pic>
        <p:nvPicPr>
          <p:cNvPr id="3" name="Picture 3">
            <a:extLst>
              <a:ext uri="{FF2B5EF4-FFF2-40B4-BE49-F238E27FC236}">
                <a16:creationId xmlns:a16="http://schemas.microsoft.com/office/drawing/2014/main" id="{0183F61D-1F4F-4D63-883C-181770629E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5079" y="4240859"/>
            <a:ext cx="1564257" cy="2085641"/>
          </a:xfrm>
          <a:prstGeom prst="rect">
            <a:avLst/>
          </a:prstGeom>
        </p:spPr>
      </p:pic>
    </p:spTree>
    <p:extLst>
      <p:ext uri="{BB962C8B-B14F-4D97-AF65-F5344CB8AC3E}">
        <p14:creationId xmlns:p14="http://schemas.microsoft.com/office/powerpoint/2010/main" val="135429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19">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4">
            <a:extLst>
              <a:ext uri="{FF2B5EF4-FFF2-40B4-BE49-F238E27FC236}">
                <a16:creationId xmlns:a16="http://schemas.microsoft.com/office/drawing/2014/main" id="{CF0B0AD1-C44C-48FC-80DA-1F2B50C8AB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2970465" cy="3383279"/>
          </a:xfrm>
          <a:prstGeom prst="rect">
            <a:avLst/>
          </a:prstGeom>
        </p:spPr>
      </p:pic>
      <p:pic>
        <p:nvPicPr>
          <p:cNvPr id="15" name="Picture 15">
            <a:extLst>
              <a:ext uri="{FF2B5EF4-FFF2-40B4-BE49-F238E27FC236}">
                <a16:creationId xmlns:a16="http://schemas.microsoft.com/office/drawing/2014/main" id="{D06A0C8D-4E5E-42B4-A4F1-AD8C32E37B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2866549" y="206406"/>
            <a:ext cx="3383278" cy="2970465"/>
          </a:xfrm>
          <a:prstGeom prst="rect">
            <a:avLst/>
          </a:prstGeom>
        </p:spPr>
      </p:pic>
      <p:pic>
        <p:nvPicPr>
          <p:cNvPr id="7" name="Picture 7">
            <a:extLst>
              <a:ext uri="{FF2B5EF4-FFF2-40B4-BE49-F238E27FC236}">
                <a16:creationId xmlns:a16="http://schemas.microsoft.com/office/drawing/2014/main" id="{A200E2BD-213D-478A-A311-5060D163D74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3"/>
          <a:stretch/>
        </p:blipFill>
        <p:spPr>
          <a:xfrm>
            <a:off x="6145909" y="10"/>
            <a:ext cx="2971800" cy="3383268"/>
          </a:xfrm>
          <a:prstGeom prst="rect">
            <a:avLst/>
          </a:prstGeom>
        </p:spPr>
      </p:pic>
      <p:pic>
        <p:nvPicPr>
          <p:cNvPr id="13" name="Picture 13">
            <a:extLst>
              <a:ext uri="{FF2B5EF4-FFF2-40B4-BE49-F238E27FC236}">
                <a16:creationId xmlns:a16="http://schemas.microsoft.com/office/drawing/2014/main" id="{4D217A81-AA2A-4E5D-A649-9424534644B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220200" y="10"/>
            <a:ext cx="2971800" cy="3383268"/>
          </a:xfrm>
          <a:prstGeom prst="rect">
            <a:avLst/>
          </a:prstGeom>
        </p:spPr>
      </p:pic>
      <p:pic>
        <p:nvPicPr>
          <p:cNvPr id="11" name="Picture 11">
            <a:extLst>
              <a:ext uri="{FF2B5EF4-FFF2-40B4-BE49-F238E27FC236}">
                <a16:creationId xmlns:a16="http://schemas.microsoft.com/office/drawing/2014/main" id="{AC3C3C8C-23A2-44B5-B4BD-B434A0B878B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207424" y="3681127"/>
            <a:ext cx="3383280" cy="2970465"/>
          </a:xfrm>
          <a:prstGeom prst="rect">
            <a:avLst/>
          </a:prstGeom>
        </p:spPr>
      </p:pic>
      <p:sp>
        <p:nvSpPr>
          <p:cNvPr id="23" name="Rectangle 21">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315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0">
            <a:extLst>
              <a:ext uri="{FF2B5EF4-FFF2-40B4-BE49-F238E27FC236}">
                <a16:creationId xmlns:a16="http://schemas.microsoft.com/office/drawing/2014/main" id="{D8947D3E-BE15-4D8A-A61B-5D9F181BC62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2853495" y="3681126"/>
            <a:ext cx="3383280" cy="2970466"/>
          </a:xfrm>
          <a:prstGeom prst="rect">
            <a:avLst/>
          </a:prstGeom>
        </p:spPr>
      </p:pic>
      <p:sp>
        <p:nvSpPr>
          <p:cNvPr id="6" name="Content Placeholder 5">
            <a:extLst>
              <a:ext uri="{FF2B5EF4-FFF2-40B4-BE49-F238E27FC236}">
                <a16:creationId xmlns:a16="http://schemas.microsoft.com/office/drawing/2014/main" id="{25231B5E-52ED-40D8-BCBC-03D0A2D901CC}"/>
              </a:ext>
            </a:extLst>
          </p:cNvPr>
          <p:cNvSpPr>
            <a:spLocks noGrp="1"/>
          </p:cNvSpPr>
          <p:nvPr>
            <p:ph idx="1"/>
          </p:nvPr>
        </p:nvSpPr>
        <p:spPr>
          <a:xfrm>
            <a:off x="6407761" y="3547302"/>
            <a:ext cx="5438497" cy="2722015"/>
          </a:xfrm>
        </p:spPr>
        <p:txBody>
          <a:bodyPr vert="horz" lIns="91440" tIns="45720" rIns="91440" bIns="45720" rtlCol="0" anchor="t">
            <a:noAutofit/>
          </a:bodyPr>
          <a:lstStyle/>
          <a:p>
            <a:r>
              <a:rPr lang="en-US" sz="1800">
                <a:solidFill>
                  <a:srgbClr val="FFFFFF"/>
                </a:solidFill>
                <a:cs typeface="Calibri"/>
              </a:rPr>
              <a:t>1st day -Topic: The past . Before starting with the lessons, we introduced ourselves in order to know a little bit our classmates.</a:t>
            </a:r>
          </a:p>
          <a:p>
            <a:r>
              <a:rPr lang="en-US" sz="1800">
                <a:solidFill>
                  <a:srgbClr val="FFFFFF"/>
                </a:solidFill>
                <a:cs typeface="Calibri"/>
              </a:rPr>
              <a:t>We studied relevant moments in the history of Malta. Due to its great strategical position in the Mediterranean sea, this country has been invaded for many countries and empires from the Neolithic to its independence in 1964 (Phoenician, Carthaginian, Greek and Roman, Byzantine, Muslim Empires, Spain French, Britain....Malta is a crossroad of cultures. In 1974 it was declared as a Republic and in 2004 entry in the EEC.</a:t>
            </a:r>
          </a:p>
        </p:txBody>
      </p:sp>
    </p:spTree>
    <p:extLst>
      <p:ext uri="{BB962C8B-B14F-4D97-AF65-F5344CB8AC3E}">
        <p14:creationId xmlns:p14="http://schemas.microsoft.com/office/powerpoint/2010/main" val="21093614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CE4BC-82DA-4C8A-92DB-01BD59AD2C04}"/>
              </a:ext>
            </a:extLst>
          </p:cNvPr>
          <p:cNvSpPr>
            <a:spLocks noGrp="1"/>
          </p:cNvSpPr>
          <p:nvPr>
            <p:ph type="title"/>
          </p:nvPr>
        </p:nvSpPr>
        <p:spPr>
          <a:xfrm>
            <a:off x="643467" y="321734"/>
            <a:ext cx="4970877" cy="1135737"/>
          </a:xfrm>
        </p:spPr>
        <p:txBody>
          <a:bodyPr>
            <a:normAutofit/>
          </a:bodyPr>
          <a:lstStyle/>
          <a:p>
            <a:r>
              <a:rPr lang="en-US" sz="2400">
                <a:cs typeface="Calibri Light"/>
              </a:rPr>
              <a:t>2nd day- Topic, the present and the future. </a:t>
            </a:r>
          </a:p>
        </p:txBody>
      </p:sp>
      <p:sp>
        <p:nvSpPr>
          <p:cNvPr id="3" name="Content Placeholder 2">
            <a:extLst>
              <a:ext uri="{FF2B5EF4-FFF2-40B4-BE49-F238E27FC236}">
                <a16:creationId xmlns:a16="http://schemas.microsoft.com/office/drawing/2014/main" id="{6BED8DA2-C49E-4C9F-BB51-595B2564332E}"/>
              </a:ext>
            </a:extLst>
          </p:cNvPr>
          <p:cNvSpPr>
            <a:spLocks noGrp="1"/>
          </p:cNvSpPr>
          <p:nvPr>
            <p:ph idx="1"/>
          </p:nvPr>
        </p:nvSpPr>
        <p:spPr>
          <a:xfrm>
            <a:off x="643468" y="1782981"/>
            <a:ext cx="4970877" cy="4393982"/>
          </a:xfrm>
        </p:spPr>
        <p:txBody>
          <a:bodyPr vert="horz" lIns="91440" tIns="45720" rIns="91440" bIns="45720" rtlCol="0" anchor="t">
            <a:noAutofit/>
          </a:bodyPr>
          <a:lstStyle/>
          <a:p>
            <a:pPr marL="0" indent="0">
              <a:buNone/>
            </a:pPr>
            <a:r>
              <a:rPr lang="en-US" sz="1400">
                <a:cs typeface="Calibri"/>
              </a:rPr>
              <a:t>We worked in pairs reading different texts about interesting facts about Malta nowadays. And then we had to answer a quiz about Malta.</a:t>
            </a:r>
          </a:p>
          <a:p>
            <a:pPr marL="0" indent="0">
              <a:buNone/>
            </a:pPr>
            <a:r>
              <a:rPr lang="en-US" sz="1400">
                <a:cs typeface="Calibri"/>
              </a:rPr>
              <a:t>The main economic resources are the study of English, lots of students from different countries come here to study English because it is the second language, due to the British domain for many years.</a:t>
            </a:r>
          </a:p>
          <a:p>
            <a:pPr marL="0" indent="0">
              <a:buNone/>
            </a:pPr>
            <a:r>
              <a:rPr lang="en-US" sz="1400">
                <a:cs typeface="Calibri"/>
              </a:rPr>
              <a:t>The tourism is an important source of the country.</a:t>
            </a:r>
          </a:p>
          <a:p>
            <a:pPr marL="0" indent="0">
              <a:buNone/>
            </a:pPr>
            <a:r>
              <a:rPr lang="en-US" sz="1400">
                <a:cs typeface="Calibri"/>
              </a:rPr>
              <a:t>It is unknown as The Rock", but its name came from the </a:t>
            </a:r>
            <a:r>
              <a:rPr lang="en-US" sz="1400" err="1">
                <a:cs typeface="Calibri"/>
              </a:rPr>
              <a:t>greek</a:t>
            </a:r>
            <a:r>
              <a:rPr lang="en-US" sz="1400">
                <a:cs typeface="Calibri"/>
              </a:rPr>
              <a:t> word </a:t>
            </a:r>
            <a:r>
              <a:rPr lang="en-US" sz="1400" err="1">
                <a:ea typeface="+mn-lt"/>
                <a:cs typeface="+mn-lt"/>
              </a:rPr>
              <a:t>μέλι</a:t>
            </a:r>
            <a:r>
              <a:rPr lang="en-US" sz="1400">
                <a:cs typeface="Calibri"/>
              </a:rPr>
              <a:t>  (honey)</a:t>
            </a:r>
          </a:p>
          <a:p>
            <a:pPr marL="0" indent="0">
              <a:buNone/>
            </a:pPr>
            <a:r>
              <a:rPr lang="en-US" sz="1400">
                <a:cs typeface="Calibri"/>
              </a:rPr>
              <a:t> There aren´t lakes and rivers in any island of the archipelago (Gozo, Malta and Comino). Water is very precious.</a:t>
            </a:r>
          </a:p>
          <a:p>
            <a:pPr marL="0" indent="0">
              <a:buNone/>
            </a:pPr>
            <a:r>
              <a:rPr lang="en-US" sz="1400">
                <a:cs typeface="Calibri"/>
              </a:rPr>
              <a:t>Its capital is Valetta and is the smallest capital city in Europe. Before Valetta the firs capital was </a:t>
            </a:r>
            <a:r>
              <a:rPr lang="en-US" sz="1400" err="1">
                <a:cs typeface="Calibri"/>
              </a:rPr>
              <a:t>Mdina</a:t>
            </a:r>
            <a:r>
              <a:rPr lang="en-US" sz="1400">
                <a:cs typeface="Calibri"/>
              </a:rPr>
              <a:t>, The capital of silence"</a:t>
            </a:r>
          </a:p>
          <a:p>
            <a:pPr marL="0" indent="0">
              <a:buNone/>
            </a:pPr>
            <a:r>
              <a:rPr lang="en-US" sz="1400">
                <a:cs typeface="Calibri"/>
              </a:rPr>
              <a:t>The most common names are José and María.</a:t>
            </a:r>
          </a:p>
          <a:p>
            <a:pPr marL="0" indent="0">
              <a:buNone/>
            </a:pPr>
            <a:r>
              <a:rPr lang="en-US" sz="1400">
                <a:cs typeface="Calibri"/>
              </a:rPr>
              <a:t>There are 365 churches in Malta, 98 % of </a:t>
            </a:r>
            <a:r>
              <a:rPr lang="en-US" sz="1400" err="1">
                <a:cs typeface="Calibri"/>
              </a:rPr>
              <a:t>maltesse</a:t>
            </a:r>
            <a:r>
              <a:rPr lang="en-US" sz="1400">
                <a:cs typeface="Calibri"/>
              </a:rPr>
              <a:t> people are </a:t>
            </a:r>
            <a:r>
              <a:rPr lang="en-US" sz="1400" err="1">
                <a:cs typeface="Calibri"/>
              </a:rPr>
              <a:t>catholics</a:t>
            </a:r>
            <a:r>
              <a:rPr lang="en-US" sz="1400">
                <a:cs typeface="Calibri"/>
              </a:rPr>
              <a:t>.</a:t>
            </a:r>
          </a:p>
          <a:p>
            <a:pPr marL="0" indent="0">
              <a:buNone/>
            </a:pPr>
            <a:r>
              <a:rPr lang="en-US" sz="1400">
                <a:cs typeface="Calibri"/>
              </a:rPr>
              <a:t>It has been and is stage of many films, Game of thrones" is a good example</a:t>
            </a:r>
          </a:p>
          <a:p>
            <a:pPr marL="0" indent="0">
              <a:buNone/>
            </a:pPr>
            <a:r>
              <a:rPr lang="en-US" sz="1400">
                <a:cs typeface="Calibri"/>
              </a:rPr>
              <a:t>The Maltese flag has an eight pointed cross.</a:t>
            </a:r>
          </a:p>
          <a:p>
            <a:pPr marL="0" indent="0">
              <a:buNone/>
            </a:pPr>
            <a:endParaRPr lang="en-US" sz="1400">
              <a:cs typeface="Calibri"/>
            </a:endParaRPr>
          </a:p>
        </p:txBody>
      </p:sp>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B02886FC-248B-45D1-8221-5DDCE16643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9509" y="2125716"/>
            <a:ext cx="1932957" cy="1442529"/>
          </a:xfrm>
          <a:prstGeom prst="rect">
            <a:avLst/>
          </a:prstGeom>
        </p:spPr>
      </p:pic>
      <p:pic>
        <p:nvPicPr>
          <p:cNvPr id="4" name="Picture 4">
            <a:extLst>
              <a:ext uri="{FF2B5EF4-FFF2-40B4-BE49-F238E27FC236}">
                <a16:creationId xmlns:a16="http://schemas.microsoft.com/office/drawing/2014/main" id="{ACD36976-0B2B-4254-8BBF-6797326005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43571" y="1948354"/>
            <a:ext cx="1363160" cy="2028603"/>
          </a:xfrm>
          <a:prstGeom prst="rect">
            <a:avLst/>
          </a:prstGeom>
        </p:spPr>
      </p:pic>
      <p:pic>
        <p:nvPicPr>
          <p:cNvPr id="7" name="Picture 7">
            <a:extLst>
              <a:ext uri="{FF2B5EF4-FFF2-40B4-BE49-F238E27FC236}">
                <a16:creationId xmlns:a16="http://schemas.microsoft.com/office/drawing/2014/main" id="{19579714-9023-499E-AAA1-3BDDEC0CBE3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6042804" y="483078"/>
            <a:ext cx="1644771" cy="1233578"/>
          </a:xfrm>
          <a:prstGeom prst="rect">
            <a:avLst/>
          </a:prstGeom>
        </p:spPr>
      </p:pic>
      <p:pic>
        <p:nvPicPr>
          <p:cNvPr id="8" name="Picture 8">
            <a:extLst>
              <a:ext uri="{FF2B5EF4-FFF2-40B4-BE49-F238E27FC236}">
                <a16:creationId xmlns:a16="http://schemas.microsoft.com/office/drawing/2014/main" id="{0CAEC4D4-4DB5-4593-87CC-6EB0C6495A5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4286"/>
          <a:stretch/>
        </p:blipFill>
        <p:spPr>
          <a:xfrm>
            <a:off x="5673305" y="2129288"/>
            <a:ext cx="2642665" cy="1241664"/>
          </a:xfrm>
          <a:prstGeom prst="rect">
            <a:avLst/>
          </a:prstGeom>
        </p:spPr>
      </p:pic>
      <p:pic>
        <p:nvPicPr>
          <p:cNvPr id="9" name="Picture 9">
            <a:extLst>
              <a:ext uri="{FF2B5EF4-FFF2-40B4-BE49-F238E27FC236}">
                <a16:creationId xmlns:a16="http://schemas.microsoft.com/office/drawing/2014/main" id="{ADF01FB4-81C4-4AFB-8D36-2C0E0A01459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99872" y="315584"/>
            <a:ext cx="2268748" cy="1697967"/>
          </a:xfrm>
          <a:prstGeom prst="rect">
            <a:avLst/>
          </a:prstGeom>
        </p:spPr>
      </p:pic>
      <p:pic>
        <p:nvPicPr>
          <p:cNvPr id="10" name="Picture 11">
            <a:extLst>
              <a:ext uri="{FF2B5EF4-FFF2-40B4-BE49-F238E27FC236}">
                <a16:creationId xmlns:a16="http://schemas.microsoft.com/office/drawing/2014/main" id="{137EC4BE-D27E-4C9B-96D2-CFC2846B1BA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9591136" y="4669766"/>
            <a:ext cx="2435525" cy="1578634"/>
          </a:xfrm>
          <a:prstGeom prst="rect">
            <a:avLst/>
          </a:prstGeom>
        </p:spPr>
      </p:pic>
      <p:pic>
        <p:nvPicPr>
          <p:cNvPr id="12" name="Picture 15">
            <a:extLst>
              <a:ext uri="{FF2B5EF4-FFF2-40B4-BE49-F238E27FC236}">
                <a16:creationId xmlns:a16="http://schemas.microsoft.com/office/drawing/2014/main" id="{0588C28F-BE4C-4FDB-A9B4-04F715A52FA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643003" y="3895545"/>
            <a:ext cx="2067465" cy="1554193"/>
          </a:xfrm>
          <a:prstGeom prst="rect">
            <a:avLst/>
          </a:prstGeom>
        </p:spPr>
      </p:pic>
      <p:pic>
        <p:nvPicPr>
          <p:cNvPr id="16" name="Picture 17">
            <a:extLst>
              <a:ext uri="{FF2B5EF4-FFF2-40B4-BE49-F238E27FC236}">
                <a16:creationId xmlns:a16="http://schemas.microsoft.com/office/drawing/2014/main" id="{37F5D650-DF89-4B58-8E45-971D326F1D7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972135" y="198946"/>
            <a:ext cx="2053087" cy="1154862"/>
          </a:xfrm>
          <a:prstGeom prst="rect">
            <a:avLst/>
          </a:prstGeom>
        </p:spPr>
      </p:pic>
      <p:pic>
        <p:nvPicPr>
          <p:cNvPr id="20" name="Picture 20">
            <a:extLst>
              <a:ext uri="{FF2B5EF4-FFF2-40B4-BE49-F238E27FC236}">
                <a16:creationId xmlns:a16="http://schemas.microsoft.com/office/drawing/2014/main" id="{D9B25911-A9A4-4C99-BF7C-D1BA53367D9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673306" y="5196519"/>
            <a:ext cx="1118558" cy="1123225"/>
          </a:xfrm>
          <a:prstGeom prst="rect">
            <a:avLst/>
          </a:prstGeom>
        </p:spPr>
      </p:pic>
      <p:pic>
        <p:nvPicPr>
          <p:cNvPr id="6" name="Picture 20">
            <a:extLst>
              <a:ext uri="{FF2B5EF4-FFF2-40B4-BE49-F238E27FC236}">
                <a16:creationId xmlns:a16="http://schemas.microsoft.com/office/drawing/2014/main" id="{041A386F-849F-4565-9B4B-535610A2768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66628" y="6062493"/>
            <a:ext cx="2743196" cy="512712"/>
          </a:xfrm>
          <a:prstGeom prst="rect">
            <a:avLst/>
          </a:prstGeom>
        </p:spPr>
      </p:pic>
      <p:pic>
        <p:nvPicPr>
          <p:cNvPr id="21" name="Picture 21">
            <a:extLst>
              <a:ext uri="{FF2B5EF4-FFF2-40B4-BE49-F238E27FC236}">
                <a16:creationId xmlns:a16="http://schemas.microsoft.com/office/drawing/2014/main" id="{A0E60FB9-B5B8-4D9B-A143-C505DFD34C7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601418" y="3607998"/>
            <a:ext cx="1650522" cy="1252269"/>
          </a:xfrm>
          <a:prstGeom prst="rect">
            <a:avLst/>
          </a:prstGeom>
        </p:spPr>
      </p:pic>
    </p:spTree>
    <p:extLst>
      <p:ext uri="{BB962C8B-B14F-4D97-AF65-F5344CB8AC3E}">
        <p14:creationId xmlns:p14="http://schemas.microsoft.com/office/powerpoint/2010/main" val="408601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E984-F275-44D7-9AB6-D0A8E7195A87}"/>
              </a:ext>
            </a:extLst>
          </p:cNvPr>
          <p:cNvSpPr>
            <a:spLocks noGrp="1"/>
          </p:cNvSpPr>
          <p:nvPr>
            <p:ph type="title"/>
          </p:nvPr>
        </p:nvSpPr>
        <p:spPr>
          <a:xfrm>
            <a:off x="191219" y="77578"/>
            <a:ext cx="10515600" cy="1325563"/>
          </a:xfrm>
        </p:spPr>
        <p:txBody>
          <a:bodyPr/>
          <a:lstStyle/>
          <a:p>
            <a:r>
              <a:rPr lang="en-US" sz="2400">
                <a:cs typeface="Calibri Light"/>
              </a:rPr>
              <a:t>3rd day- </a:t>
            </a:r>
            <a:r>
              <a:rPr lang="en-US" sz="2400" err="1">
                <a:cs typeface="Calibri Light"/>
              </a:rPr>
              <a:t>Topic;Cultural</a:t>
            </a:r>
            <a:r>
              <a:rPr lang="en-US" sz="2400">
                <a:cs typeface="Calibri Light"/>
              </a:rPr>
              <a:t> activity. Excursion to Malta Aquarium. Explore and discover the culture of </a:t>
            </a:r>
            <a:r>
              <a:rPr lang="en-US" sz="2400" err="1">
                <a:cs typeface="Calibri Light"/>
              </a:rPr>
              <a:t>St.Paul´s</a:t>
            </a:r>
            <a:r>
              <a:rPr lang="en-US" sz="2400">
                <a:cs typeface="Calibri Light"/>
              </a:rPr>
              <a:t> Bay´. We can use the information, images and realia in our classes at school.</a:t>
            </a:r>
          </a:p>
        </p:txBody>
      </p:sp>
      <p:pic>
        <p:nvPicPr>
          <p:cNvPr id="7" name="Picture 7">
            <a:extLst>
              <a:ext uri="{FF2B5EF4-FFF2-40B4-BE49-F238E27FC236}">
                <a16:creationId xmlns:a16="http://schemas.microsoft.com/office/drawing/2014/main" id="{771E6410-1548-4A62-B907-C330779AC7D9}"/>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77146" y="1595587"/>
            <a:ext cx="2725030" cy="2050962"/>
          </a:xfrm>
        </p:spPr>
      </p:pic>
      <p:pic>
        <p:nvPicPr>
          <p:cNvPr id="8" name="Picture 8">
            <a:extLst>
              <a:ext uri="{FF2B5EF4-FFF2-40B4-BE49-F238E27FC236}">
                <a16:creationId xmlns:a16="http://schemas.microsoft.com/office/drawing/2014/main" id="{71B24B2A-C5C2-463C-8043-2C2AC9F9B5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88326" y="1480149"/>
            <a:ext cx="2743200" cy="2057400"/>
          </a:xfrm>
          <a:prstGeom prst="rect">
            <a:avLst/>
          </a:prstGeom>
        </p:spPr>
      </p:pic>
      <p:pic>
        <p:nvPicPr>
          <p:cNvPr id="9" name="Picture 9">
            <a:extLst>
              <a:ext uri="{FF2B5EF4-FFF2-40B4-BE49-F238E27FC236}">
                <a16:creationId xmlns:a16="http://schemas.microsoft.com/office/drawing/2014/main" id="{69E23E75-1410-4EDB-9623-0147B8ACC43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10334445" y="907211"/>
            <a:ext cx="1831676" cy="1377352"/>
          </a:xfrm>
          <a:prstGeom prst="rect">
            <a:avLst/>
          </a:prstGeom>
        </p:spPr>
      </p:pic>
      <p:sp>
        <p:nvSpPr>
          <p:cNvPr id="10" name="TextBox 9">
            <a:extLst>
              <a:ext uri="{FF2B5EF4-FFF2-40B4-BE49-F238E27FC236}">
                <a16:creationId xmlns:a16="http://schemas.microsoft.com/office/drawing/2014/main" id="{86E41682-D875-4E14-85F0-73FEBEAC5B64}"/>
              </a:ext>
            </a:extLst>
          </p:cNvPr>
          <p:cNvSpPr txBox="1"/>
          <p:nvPr/>
        </p:nvSpPr>
        <p:spPr>
          <a:xfrm>
            <a:off x="382438" y="37467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Arts and design</a:t>
            </a:r>
          </a:p>
        </p:txBody>
      </p:sp>
      <p:sp>
        <p:nvSpPr>
          <p:cNvPr id="11" name="TextBox 10">
            <a:extLst>
              <a:ext uri="{FF2B5EF4-FFF2-40B4-BE49-F238E27FC236}">
                <a16:creationId xmlns:a16="http://schemas.microsoft.com/office/drawing/2014/main" id="{41B6574D-2043-44DB-8F4D-398D9E5474F3}"/>
              </a:ext>
            </a:extLst>
          </p:cNvPr>
          <p:cNvSpPr txBox="1"/>
          <p:nvPr/>
        </p:nvSpPr>
        <p:spPr>
          <a:xfrm>
            <a:off x="5528633" y="357331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Take care our environment</a:t>
            </a:r>
          </a:p>
        </p:txBody>
      </p:sp>
      <p:sp>
        <p:nvSpPr>
          <p:cNvPr id="12" name="TextBox 11">
            <a:extLst>
              <a:ext uri="{FF2B5EF4-FFF2-40B4-BE49-F238E27FC236}">
                <a16:creationId xmlns:a16="http://schemas.microsoft.com/office/drawing/2014/main" id="{D404A73B-864C-4D6B-9673-3402F2CE33F8}"/>
              </a:ext>
            </a:extLst>
          </p:cNvPr>
          <p:cNvSpPr txBox="1"/>
          <p:nvPr/>
        </p:nvSpPr>
        <p:spPr>
          <a:xfrm>
            <a:off x="10387282" y="27385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Natural Science</a:t>
            </a:r>
          </a:p>
        </p:txBody>
      </p:sp>
      <p:pic>
        <p:nvPicPr>
          <p:cNvPr id="13" name="Picture 13">
            <a:extLst>
              <a:ext uri="{FF2B5EF4-FFF2-40B4-BE49-F238E27FC236}">
                <a16:creationId xmlns:a16="http://schemas.microsoft.com/office/drawing/2014/main" id="{95066313-D088-4B98-B4C4-3AB9DC3A210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82021" y="3133545"/>
            <a:ext cx="2570672" cy="1928004"/>
          </a:xfrm>
          <a:prstGeom prst="rect">
            <a:avLst/>
          </a:prstGeom>
        </p:spPr>
      </p:pic>
      <p:pic>
        <p:nvPicPr>
          <p:cNvPr id="14" name="Picture 14">
            <a:extLst>
              <a:ext uri="{FF2B5EF4-FFF2-40B4-BE49-F238E27FC236}">
                <a16:creationId xmlns:a16="http://schemas.microsoft.com/office/drawing/2014/main" id="{FCF3E699-9B46-4E79-A448-18AD53008EE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8872268" y="1319842"/>
            <a:ext cx="1731034" cy="1291088"/>
          </a:xfrm>
          <a:prstGeom prst="rect">
            <a:avLst/>
          </a:prstGeom>
        </p:spPr>
      </p:pic>
      <p:pic>
        <p:nvPicPr>
          <p:cNvPr id="15" name="Picture 15">
            <a:extLst>
              <a:ext uri="{FF2B5EF4-FFF2-40B4-BE49-F238E27FC236}">
                <a16:creationId xmlns:a16="http://schemas.microsoft.com/office/drawing/2014/main" id="{EAE2E04F-BFF9-44C2-A670-8E098D84C36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51" y="4312489"/>
            <a:ext cx="2153729" cy="2014268"/>
          </a:xfrm>
          <a:prstGeom prst="rect">
            <a:avLst/>
          </a:prstGeom>
        </p:spPr>
      </p:pic>
      <p:sp>
        <p:nvSpPr>
          <p:cNvPr id="16" name="TextBox 15">
            <a:extLst>
              <a:ext uri="{FF2B5EF4-FFF2-40B4-BE49-F238E27FC236}">
                <a16:creationId xmlns:a16="http://schemas.microsoft.com/office/drawing/2014/main" id="{6A614DA9-25CB-406E-9218-89EE6B4ACBD0}"/>
              </a:ext>
            </a:extLst>
          </p:cNvPr>
          <p:cNvSpPr txBox="1"/>
          <p:nvPr/>
        </p:nvSpPr>
        <p:spPr>
          <a:xfrm>
            <a:off x="192836" y="64469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English</a:t>
            </a:r>
          </a:p>
        </p:txBody>
      </p:sp>
      <p:pic>
        <p:nvPicPr>
          <p:cNvPr id="17" name="Picture 17">
            <a:extLst>
              <a:ext uri="{FF2B5EF4-FFF2-40B4-BE49-F238E27FC236}">
                <a16:creationId xmlns:a16="http://schemas.microsoft.com/office/drawing/2014/main" id="{A1B360B0-F34B-48C6-B352-2E2C6B1A7D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37606" y="5189506"/>
            <a:ext cx="1535503" cy="1137250"/>
          </a:xfrm>
          <a:prstGeom prst="rect">
            <a:avLst/>
          </a:prstGeom>
        </p:spPr>
      </p:pic>
      <p:pic>
        <p:nvPicPr>
          <p:cNvPr id="18" name="Picture 18">
            <a:extLst>
              <a:ext uri="{FF2B5EF4-FFF2-40B4-BE49-F238E27FC236}">
                <a16:creationId xmlns:a16="http://schemas.microsoft.com/office/drawing/2014/main" id="{AAA23E4F-877D-4BA8-A2E7-50E88FAACFE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5400000">
            <a:off x="2024332" y="3998343"/>
            <a:ext cx="1745412" cy="1291087"/>
          </a:xfrm>
          <a:prstGeom prst="rect">
            <a:avLst/>
          </a:prstGeom>
        </p:spPr>
      </p:pic>
      <p:pic>
        <p:nvPicPr>
          <p:cNvPr id="19" name="Picture 19">
            <a:extLst>
              <a:ext uri="{FF2B5EF4-FFF2-40B4-BE49-F238E27FC236}">
                <a16:creationId xmlns:a16="http://schemas.microsoft.com/office/drawing/2014/main" id="{63F3ED71-7755-452E-A6E7-A7CD34BF2CB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5400000">
            <a:off x="3526767" y="1604513"/>
            <a:ext cx="2032959" cy="1823049"/>
          </a:xfrm>
          <a:prstGeom prst="rect">
            <a:avLst/>
          </a:prstGeom>
        </p:spPr>
      </p:pic>
      <p:pic>
        <p:nvPicPr>
          <p:cNvPr id="20" name="Picture 20">
            <a:extLst>
              <a:ext uri="{FF2B5EF4-FFF2-40B4-BE49-F238E27FC236}">
                <a16:creationId xmlns:a16="http://schemas.microsoft.com/office/drawing/2014/main" id="{951EA5B6-3B09-4761-8D21-98D97E7BC9E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5400000">
            <a:off x="3372929" y="4418163"/>
            <a:ext cx="2435524" cy="1779917"/>
          </a:xfrm>
          <a:prstGeom prst="rect">
            <a:avLst/>
          </a:prstGeom>
        </p:spPr>
      </p:pic>
      <p:pic>
        <p:nvPicPr>
          <p:cNvPr id="21" name="Picture 21">
            <a:extLst>
              <a:ext uri="{FF2B5EF4-FFF2-40B4-BE49-F238E27FC236}">
                <a16:creationId xmlns:a16="http://schemas.microsoft.com/office/drawing/2014/main" id="{EBC8420B-138B-491A-A068-486E1B80483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5400000">
            <a:off x="5503653" y="4300268"/>
            <a:ext cx="1802922" cy="1377352"/>
          </a:xfrm>
          <a:prstGeom prst="rect">
            <a:avLst/>
          </a:prstGeom>
        </p:spPr>
      </p:pic>
      <p:pic>
        <p:nvPicPr>
          <p:cNvPr id="22" name="Picture 22">
            <a:extLst>
              <a:ext uri="{FF2B5EF4-FFF2-40B4-BE49-F238E27FC236}">
                <a16:creationId xmlns:a16="http://schemas.microsoft.com/office/drawing/2014/main" id="{A3F357E9-F278-4094-A2E0-574C1FB53B1E}"/>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5400000">
            <a:off x="7415841" y="4257135"/>
            <a:ext cx="1874809" cy="1477993"/>
          </a:xfrm>
          <a:prstGeom prst="rect">
            <a:avLst/>
          </a:prstGeom>
        </p:spPr>
      </p:pic>
      <p:pic>
        <p:nvPicPr>
          <p:cNvPr id="23" name="Picture 23">
            <a:extLst>
              <a:ext uri="{FF2B5EF4-FFF2-40B4-BE49-F238E27FC236}">
                <a16:creationId xmlns:a16="http://schemas.microsoft.com/office/drawing/2014/main" id="{F2D92177-8F23-427A-8089-4AA6FD3487A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5400000">
            <a:off x="2232805" y="5658928"/>
            <a:ext cx="1213449" cy="1176069"/>
          </a:xfrm>
          <a:prstGeom prst="rect">
            <a:avLst/>
          </a:prstGeom>
        </p:spPr>
      </p:pic>
      <p:pic>
        <p:nvPicPr>
          <p:cNvPr id="24" name="Picture 24">
            <a:extLst>
              <a:ext uri="{FF2B5EF4-FFF2-40B4-BE49-F238E27FC236}">
                <a16:creationId xmlns:a16="http://schemas.microsoft.com/office/drawing/2014/main" id="{162F61FA-84E7-4051-ABE5-F8C1D7F6C55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0719758" y="5247016"/>
            <a:ext cx="1477993" cy="1079740"/>
          </a:xfrm>
          <a:prstGeom prst="rect">
            <a:avLst/>
          </a:prstGeom>
        </p:spPr>
      </p:pic>
      <p:pic>
        <p:nvPicPr>
          <p:cNvPr id="25" name="Picture 25">
            <a:extLst>
              <a:ext uri="{FF2B5EF4-FFF2-40B4-BE49-F238E27FC236}">
                <a16:creationId xmlns:a16="http://schemas.microsoft.com/office/drawing/2014/main" id="{5EC28B2E-CFA1-40C3-912A-43080DD0EFA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5400000">
            <a:off x="6366295" y="5349816"/>
            <a:ext cx="1759790" cy="1161690"/>
          </a:xfrm>
          <a:prstGeom prst="rect">
            <a:avLst/>
          </a:prstGeom>
        </p:spPr>
      </p:pic>
    </p:spTree>
    <p:extLst>
      <p:ext uri="{BB962C8B-B14F-4D97-AF65-F5344CB8AC3E}">
        <p14:creationId xmlns:p14="http://schemas.microsoft.com/office/powerpoint/2010/main" val="360834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0" name="Rectangle 42">
            <a:extLst>
              <a:ext uri="{FF2B5EF4-FFF2-40B4-BE49-F238E27FC236}">
                <a16:creationId xmlns:a16="http://schemas.microsoft.com/office/drawing/2014/main" id="{D5189306-04D9-4982-9EBE-938B344A1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4">
            <a:extLst>
              <a:ext uri="{FF2B5EF4-FFF2-40B4-BE49-F238E27FC236}">
                <a16:creationId xmlns:a16="http://schemas.microsoft.com/office/drawing/2014/main" id="{102C4642-2AB4-49A1-89D9-3E5C01E9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6">
            <a:extLst>
              <a:ext uri="{FF2B5EF4-FFF2-40B4-BE49-F238E27FC236}">
                <a16:creationId xmlns:a16="http://schemas.microsoft.com/office/drawing/2014/main" id="{82EAAEF9-78E9-4B67-93B4-CD09F757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69931" y="-1536286"/>
            <a:ext cx="6135300" cy="6135298"/>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8">
            <a:extLst>
              <a:ext uri="{FF2B5EF4-FFF2-40B4-BE49-F238E27FC236}">
                <a16:creationId xmlns:a16="http://schemas.microsoft.com/office/drawing/2014/main" id="{2CE23D09-8BA3-4FEE-892D-ACE847DC0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Rectangle 50">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Freeform: Shape 52">
            <a:extLst>
              <a:ext uri="{FF2B5EF4-FFF2-40B4-BE49-F238E27FC236}">
                <a16:creationId xmlns:a16="http://schemas.microsoft.com/office/drawing/2014/main" id="{6BFBE7AA-40DE-4FE5-B385-5CA874501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01CEEED5-07BA-4174-A8A8-61A2AB2BE50C}"/>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lang="en-US" sz="2000" kern="1200">
                <a:solidFill>
                  <a:srgbClr val="080808"/>
                </a:solidFill>
                <a:latin typeface="+mj-lt"/>
                <a:ea typeface="+mj-ea"/>
                <a:cs typeface="+mj-cs"/>
              </a:rPr>
              <a:t>4th Day-Topic: The power of English. Working the four skills, listening, reading comprehension using different texts and watching  videos in order to express opinions and share information.</a:t>
            </a:r>
          </a:p>
        </p:txBody>
      </p:sp>
      <p:sp>
        <p:nvSpPr>
          <p:cNvPr id="50" name="Isosceles Triangle 54">
            <a:extLst>
              <a:ext uri="{FF2B5EF4-FFF2-40B4-BE49-F238E27FC236}">
                <a16:creationId xmlns:a16="http://schemas.microsoft.com/office/drawing/2014/main" id="{41ACE746-85D5-45EE-8944-61B542B39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6569" y="0"/>
            <a:ext cx="3216074"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6">
            <a:extLst>
              <a:ext uri="{FF2B5EF4-FFF2-40B4-BE49-F238E27FC236}">
                <a16:creationId xmlns:a16="http://schemas.microsoft.com/office/drawing/2014/main" id="{00BB3E03-CC38-4FA6-9A99-701C62D05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59" y="4738109"/>
            <a:ext cx="4239780"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63515A44-E45D-4F31-A5BC-64093F521B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9706156" y="485955"/>
            <a:ext cx="2636808" cy="1966823"/>
          </a:xfrm>
          <a:prstGeom prst="rect">
            <a:avLst/>
          </a:prstGeom>
        </p:spPr>
      </p:pic>
      <p:pic>
        <p:nvPicPr>
          <p:cNvPr id="4" name="Picture 4">
            <a:extLst>
              <a:ext uri="{FF2B5EF4-FFF2-40B4-BE49-F238E27FC236}">
                <a16:creationId xmlns:a16="http://schemas.microsoft.com/office/drawing/2014/main" id="{4913DAA9-7739-47E9-B0A5-FC1CA0A805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895381" y="3368615"/>
            <a:ext cx="3657600" cy="2743200"/>
          </a:xfrm>
          <a:prstGeom prst="rect">
            <a:avLst/>
          </a:prstGeom>
        </p:spPr>
      </p:pic>
      <p:pic>
        <p:nvPicPr>
          <p:cNvPr id="5" name="Picture 5">
            <a:extLst>
              <a:ext uri="{FF2B5EF4-FFF2-40B4-BE49-F238E27FC236}">
                <a16:creationId xmlns:a16="http://schemas.microsoft.com/office/drawing/2014/main" id="{7E20359E-233D-429E-8385-CA98728F3C8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24777" y="588753"/>
            <a:ext cx="2743200" cy="2057400"/>
          </a:xfrm>
          <a:prstGeom prst="rect">
            <a:avLst/>
          </a:prstGeom>
        </p:spPr>
      </p:pic>
      <p:pic>
        <p:nvPicPr>
          <p:cNvPr id="6" name="Picture 6">
            <a:extLst>
              <a:ext uri="{FF2B5EF4-FFF2-40B4-BE49-F238E27FC236}">
                <a16:creationId xmlns:a16="http://schemas.microsoft.com/office/drawing/2014/main" id="{16D2C82B-B662-4F8E-B790-83FE89AD98F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86399" y="2200373"/>
            <a:ext cx="1337376" cy="1941755"/>
          </a:xfrm>
          <a:prstGeom prst="rect">
            <a:avLst/>
          </a:prstGeom>
        </p:spPr>
      </p:pic>
      <p:pic>
        <p:nvPicPr>
          <p:cNvPr id="7" name="Picture 8">
            <a:extLst>
              <a:ext uri="{FF2B5EF4-FFF2-40B4-BE49-F238E27FC236}">
                <a16:creationId xmlns:a16="http://schemas.microsoft.com/office/drawing/2014/main" id="{F9F629A9-DD43-4A44-8AB2-49E876478E4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10245305" y="4863859"/>
            <a:ext cx="2047339" cy="1362975"/>
          </a:xfrm>
          <a:prstGeom prst="rect">
            <a:avLst/>
          </a:prstGeom>
        </p:spPr>
      </p:pic>
      <p:pic>
        <p:nvPicPr>
          <p:cNvPr id="9" name="Picture 10">
            <a:extLst>
              <a:ext uri="{FF2B5EF4-FFF2-40B4-BE49-F238E27FC236}">
                <a16:creationId xmlns:a16="http://schemas.microsoft.com/office/drawing/2014/main" id="{84E394BE-E39F-462B-AE4A-A9DDF4C4FD2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38777" y="358716"/>
            <a:ext cx="1938068" cy="1439174"/>
          </a:xfrm>
          <a:prstGeom prst="rect">
            <a:avLst/>
          </a:prstGeom>
        </p:spPr>
      </p:pic>
      <p:pic>
        <p:nvPicPr>
          <p:cNvPr id="11" name="Picture 12">
            <a:extLst>
              <a:ext uri="{FF2B5EF4-FFF2-40B4-BE49-F238E27FC236}">
                <a16:creationId xmlns:a16="http://schemas.microsoft.com/office/drawing/2014/main" id="{21926B0B-3857-4FEC-8D05-24C6D028CFE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52136" y="4485016"/>
            <a:ext cx="2484408" cy="1856118"/>
          </a:xfrm>
          <a:prstGeom prst="rect">
            <a:avLst/>
          </a:prstGeom>
        </p:spPr>
      </p:pic>
      <p:pic>
        <p:nvPicPr>
          <p:cNvPr id="13" name="Picture 13">
            <a:extLst>
              <a:ext uri="{FF2B5EF4-FFF2-40B4-BE49-F238E27FC236}">
                <a16:creationId xmlns:a16="http://schemas.microsoft.com/office/drawing/2014/main" id="{02657250-4028-4E86-AF7A-8E6F7EECD48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5400000">
            <a:off x="-171092" y="414067"/>
            <a:ext cx="2248620" cy="1693654"/>
          </a:xfrm>
          <a:prstGeom prst="rect">
            <a:avLst/>
          </a:prstGeom>
        </p:spPr>
      </p:pic>
      <p:pic>
        <p:nvPicPr>
          <p:cNvPr id="14" name="Picture 14">
            <a:extLst>
              <a:ext uri="{FF2B5EF4-FFF2-40B4-BE49-F238E27FC236}">
                <a16:creationId xmlns:a16="http://schemas.microsoft.com/office/drawing/2014/main" id="{1737A7D8-A4DC-4CF7-A646-B5A8D125053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5400000">
            <a:off x="-415505" y="4597880"/>
            <a:ext cx="2852468" cy="1664899"/>
          </a:xfrm>
          <a:prstGeom prst="rect">
            <a:avLst/>
          </a:prstGeom>
        </p:spPr>
      </p:pic>
      <p:pic>
        <p:nvPicPr>
          <p:cNvPr id="15" name="Picture 15">
            <a:extLst>
              <a:ext uri="{FF2B5EF4-FFF2-40B4-BE49-F238E27FC236}">
                <a16:creationId xmlns:a16="http://schemas.microsoft.com/office/drawing/2014/main" id="{43F6A385-B677-466F-81A6-EF8EF0C6177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539041" y="732526"/>
            <a:ext cx="1650521" cy="1237891"/>
          </a:xfrm>
          <a:prstGeom prst="rect">
            <a:avLst/>
          </a:prstGeom>
        </p:spPr>
      </p:pic>
      <p:sp>
        <p:nvSpPr>
          <p:cNvPr id="16" name="Oval 15">
            <a:extLst>
              <a:ext uri="{FF2B5EF4-FFF2-40B4-BE49-F238E27FC236}">
                <a16:creationId xmlns:a16="http://schemas.microsoft.com/office/drawing/2014/main" id="{193AF858-8484-44F6-AC8C-191F0A576BE9}"/>
              </a:ext>
            </a:extLst>
          </p:cNvPr>
          <p:cNvSpPr/>
          <p:nvPr/>
        </p:nvSpPr>
        <p:spPr>
          <a:xfrm>
            <a:off x="4963066" y="4395158"/>
            <a:ext cx="2372261" cy="194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A7D41FF-F45B-4C41-B19A-F28172FF44C5}"/>
              </a:ext>
            </a:extLst>
          </p:cNvPr>
          <p:cNvSpPr txBox="1"/>
          <p:nvPr/>
        </p:nvSpPr>
        <p:spPr>
          <a:xfrm>
            <a:off x="5325554" y="4807969"/>
            <a:ext cx="18949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Sometimes we felt like an elephant in the room</a:t>
            </a:r>
          </a:p>
        </p:txBody>
      </p:sp>
      <p:pic>
        <p:nvPicPr>
          <p:cNvPr id="21" name="Picture 21">
            <a:extLst>
              <a:ext uri="{FF2B5EF4-FFF2-40B4-BE49-F238E27FC236}">
                <a16:creationId xmlns:a16="http://schemas.microsoft.com/office/drawing/2014/main" id="{5A493A1F-F8E0-4FBF-907B-DBC785BD933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5400000">
            <a:off x="10104407" y="2661248"/>
            <a:ext cx="1731034" cy="1391728"/>
          </a:xfrm>
          <a:prstGeom prst="rect">
            <a:avLst/>
          </a:prstGeom>
        </p:spPr>
      </p:pic>
    </p:spTree>
    <p:extLst>
      <p:ext uri="{BB962C8B-B14F-4D97-AF65-F5344CB8AC3E}">
        <p14:creationId xmlns:p14="http://schemas.microsoft.com/office/powerpoint/2010/main" val="36208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B5FB-F1AD-4759-9C66-4B92FCEBBBFC}"/>
              </a:ext>
            </a:extLst>
          </p:cNvPr>
          <p:cNvSpPr>
            <a:spLocks noGrp="1"/>
          </p:cNvSpPr>
          <p:nvPr>
            <p:ph type="title"/>
          </p:nvPr>
        </p:nvSpPr>
        <p:spPr>
          <a:xfrm>
            <a:off x="913872" y="1271531"/>
            <a:ext cx="4426755" cy="761271"/>
          </a:xfrm>
        </p:spPr>
        <p:txBody>
          <a:bodyPr>
            <a:normAutofit/>
          </a:bodyPr>
          <a:lstStyle/>
          <a:p>
            <a:r>
              <a:rPr lang="en-US" sz="2200">
                <a:cs typeface="Calibri Light"/>
              </a:rPr>
              <a:t>5th day- Topic: The power of words.</a:t>
            </a:r>
            <a:endParaRPr lang="en-US" sz="2200"/>
          </a:p>
        </p:txBody>
      </p:sp>
      <p:sp>
        <p:nvSpPr>
          <p:cNvPr id="3" name="Content Placeholder 2">
            <a:extLst>
              <a:ext uri="{FF2B5EF4-FFF2-40B4-BE49-F238E27FC236}">
                <a16:creationId xmlns:a16="http://schemas.microsoft.com/office/drawing/2014/main" id="{B78E4778-C7EA-4469-9BCE-A378B941043C}"/>
              </a:ext>
            </a:extLst>
          </p:cNvPr>
          <p:cNvSpPr>
            <a:spLocks noGrp="1"/>
          </p:cNvSpPr>
          <p:nvPr>
            <p:ph idx="1"/>
          </p:nvPr>
        </p:nvSpPr>
        <p:spPr>
          <a:xfrm>
            <a:off x="913872" y="2110721"/>
            <a:ext cx="4426757" cy="2020825"/>
          </a:xfrm>
        </p:spPr>
        <p:txBody>
          <a:bodyPr vert="horz" lIns="91440" tIns="45720" rIns="91440" bIns="45720" rtlCol="0" anchor="t">
            <a:noAutofit/>
          </a:bodyPr>
          <a:lstStyle/>
          <a:p>
            <a:r>
              <a:rPr lang="en-US" sz="2400" dirty="0">
                <a:cs typeface="Calibri"/>
              </a:rPr>
              <a:t>This day we presented our last projects about our experience in Malta. We prepared some activities that we can use in our school with our pupils</a:t>
            </a:r>
          </a:p>
        </p:txBody>
      </p:sp>
      <p:sp>
        <p:nvSpPr>
          <p:cNvPr id="20" name="Oval 19">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a:extLst>
              <a:ext uri="{FF2B5EF4-FFF2-40B4-BE49-F238E27FC236}">
                <a16:creationId xmlns:a16="http://schemas.microsoft.com/office/drawing/2014/main" id="{7BF053FE-7CE6-44DE-9404-695784ACE41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2" name="Freeform: Shape 21">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726C1DE6-F3DC-49B1-A33B-4C306B23C86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Picture 8">
            <a:extLst>
              <a:ext uri="{FF2B5EF4-FFF2-40B4-BE49-F238E27FC236}">
                <a16:creationId xmlns:a16="http://schemas.microsoft.com/office/drawing/2014/main" id="{CCEDCCF8-D55F-42AC-95C1-53E5E9E79B6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6" name="Freeform: Shape 25">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83150301-B5A0-4DD0-A996-828F8E1372F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6"/>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7" name="Picture 7">
            <a:extLst>
              <a:ext uri="{FF2B5EF4-FFF2-40B4-BE49-F238E27FC236}">
                <a16:creationId xmlns:a16="http://schemas.microsoft.com/office/drawing/2014/main" id="{10E7BCE6-F9DF-45FC-A302-9DE82371023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0" name="Freeform: Shape 2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1B2E792C-15B5-4DBE-AF4A-606F14DA396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2" b="-2"/>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10" name="Picture 11">
            <a:extLst>
              <a:ext uri="{FF2B5EF4-FFF2-40B4-BE49-F238E27FC236}">
                <a16:creationId xmlns:a16="http://schemas.microsoft.com/office/drawing/2014/main" id="{2375017E-526C-4AC3-AE70-6A5F53A8184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845891" y="4082451"/>
            <a:ext cx="1422437" cy="912225"/>
          </a:xfrm>
          <a:prstGeom prst="rect">
            <a:avLst/>
          </a:prstGeom>
        </p:spPr>
      </p:pic>
      <p:pic>
        <p:nvPicPr>
          <p:cNvPr id="12" name="Picture 13">
            <a:extLst>
              <a:ext uri="{FF2B5EF4-FFF2-40B4-BE49-F238E27FC236}">
                <a16:creationId xmlns:a16="http://schemas.microsoft.com/office/drawing/2014/main" id="{F3EC885C-E288-46CD-9EDC-881C3E014D8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579078" y="5784244"/>
            <a:ext cx="1751164" cy="954190"/>
          </a:xfrm>
          <a:prstGeom prst="rect">
            <a:avLst/>
          </a:prstGeom>
        </p:spPr>
      </p:pic>
    </p:spTree>
    <p:extLst>
      <p:ext uri="{BB962C8B-B14F-4D97-AF65-F5344CB8AC3E}">
        <p14:creationId xmlns:p14="http://schemas.microsoft.com/office/powerpoint/2010/main" val="269026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4">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6E8C67D1-0025-4A28-8D5E-966FD88B34A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67201" y="186915"/>
            <a:ext cx="7924800" cy="3383270"/>
          </a:xfrm>
          <a:prstGeom prst="rect">
            <a:avLst/>
          </a:prstGeom>
        </p:spPr>
      </p:pic>
      <p:pic>
        <p:nvPicPr>
          <p:cNvPr id="4" name="Picture 4">
            <a:extLst>
              <a:ext uri="{FF2B5EF4-FFF2-40B4-BE49-F238E27FC236}">
                <a16:creationId xmlns:a16="http://schemas.microsoft.com/office/drawing/2014/main" id="{4283A6DF-DA7F-4F73-9F7B-AFFEB5EF5F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12273" y="3503474"/>
            <a:ext cx="6880097" cy="3081356"/>
          </a:xfrm>
          <a:prstGeom prst="rect">
            <a:avLst/>
          </a:prstGeom>
        </p:spPr>
      </p:pic>
      <p:sp useBgFill="1">
        <p:nvSpPr>
          <p:cNvPr id="39" name="Freeform: Shape 36">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097781-4B90-467D-90A9-560FB99BAA7A}"/>
              </a:ext>
            </a:extLst>
          </p:cNvPr>
          <p:cNvSpPr>
            <a:spLocks noGrp="1"/>
          </p:cNvSpPr>
          <p:nvPr>
            <p:ph type="title"/>
          </p:nvPr>
        </p:nvSpPr>
        <p:spPr>
          <a:xfrm>
            <a:off x="643468" y="609600"/>
            <a:ext cx="3992700" cy="2885160"/>
          </a:xfrm>
        </p:spPr>
        <p:txBody>
          <a:bodyPr vert="horz" lIns="91440" tIns="45720" rIns="91440" bIns="45720" rtlCol="0" anchor="b">
            <a:normAutofit/>
          </a:bodyPr>
          <a:lstStyle/>
          <a:p>
            <a:r>
              <a:rPr lang="en-US" kern="1200">
                <a:latin typeface="+mj-lt"/>
                <a:ea typeface="+mj-ea"/>
                <a:cs typeface="+mj-cs"/>
              </a:rPr>
              <a:t>THANKS FOR WATCHING, HOPE YOU LIKE IT</a:t>
            </a:r>
            <a:r>
              <a:rPr lang="en-US"/>
              <a:t>!</a:t>
            </a:r>
            <a:endParaRPr lang="en-US" kern="1200">
              <a:latin typeface="+mj-lt"/>
              <a:ea typeface="+mj-ea"/>
              <a:cs typeface="+mj-cs"/>
            </a:endParaRPr>
          </a:p>
        </p:txBody>
      </p:sp>
      <p:sp>
        <p:nvSpPr>
          <p:cNvPr id="3" name="TextBox 2">
            <a:extLst>
              <a:ext uri="{FF2B5EF4-FFF2-40B4-BE49-F238E27FC236}">
                <a16:creationId xmlns:a16="http://schemas.microsoft.com/office/drawing/2014/main" id="{EDF0CEE0-C8ED-42E0-A118-2F62A8433463}"/>
              </a:ext>
            </a:extLst>
          </p:cNvPr>
          <p:cNvSpPr txBox="1"/>
          <p:nvPr/>
        </p:nvSpPr>
        <p:spPr>
          <a:xfrm>
            <a:off x="2395268" y="4408098"/>
            <a:ext cx="293010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Arrival to Albacete´s train station. It has been a pleasure to participate in this Erasmus together. I went with a classmate and I arrived with a friend.</a:t>
            </a:r>
            <a:endParaRPr lang="en-US" dirty="0"/>
          </a:p>
        </p:txBody>
      </p:sp>
    </p:spTree>
    <p:extLst>
      <p:ext uri="{BB962C8B-B14F-4D97-AF65-F5344CB8AC3E}">
        <p14:creationId xmlns:p14="http://schemas.microsoft.com/office/powerpoint/2010/main" val="22469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Words>
  <Application>Microsoft Macintosh PowerPoint</Application>
  <PresentationFormat>Panorámica</PresentationFormat>
  <Paragraphs>29</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Erasmus + in Malta  Soledad y Remedios</vt:lpstr>
      <vt:lpstr>From 5th to 9th of July we follow a course in Malta, we were in St. Paul´s Bay. Our academy´s name was Alpha school Academy.</vt:lpstr>
      <vt:lpstr>Presentación de PowerPoint</vt:lpstr>
      <vt:lpstr>2nd day- Topic, the present and the future. </vt:lpstr>
      <vt:lpstr>3rd day- Topic;Cultural activity. Excursion to Malta Aquarium. Explore and discover the culture of St.Paul´s Bay´. We can use the information, images and realia in our classes at school.</vt:lpstr>
      <vt:lpstr>4th Day-Topic: The power of English. Working the four skills, listening, reading comprehension using different texts and watching  videos in order to express opinions and share information.</vt:lpstr>
      <vt:lpstr>5th day- Topic: The power of words.</vt:lpstr>
      <vt:lpstr>THANKS FOR WATCHING, HOPE YOU LIKE IT!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MARI CLAIRE martinez tejada</cp:lastModifiedBy>
  <cp:revision>45</cp:revision>
  <dcterms:created xsi:type="dcterms:W3CDTF">2021-10-09T17:49:25Z</dcterms:created>
  <dcterms:modified xsi:type="dcterms:W3CDTF">2021-11-11T15:42:22Z</dcterms:modified>
</cp:coreProperties>
</file>