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11F527E-D75F-4095-B5CA-5F2715042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6D0C1F9-3E6D-4DE5-8B9B-C87AB103A5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A89B2A7-CC0A-41BE-85F7-3F82F4EE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FCC-32B9-438B-B9B9-A12E58661F72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457E96D-0DC2-44CE-9E97-3F58AD16E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A7F1136-D6AE-4B3D-B812-7BE247C3A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1CEF-AC54-41E3-A2F4-E7CC08970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49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3E8DCE-DE29-4EF6-8913-E9F5BBE8D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FB68347-2ABF-4372-A1B8-02C53F192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C1EABD6-070E-4283-9CBA-D91563A6D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FCC-32B9-438B-B9B9-A12E58661F72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452B20C-1227-44D0-B7AE-9A1DD0610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1B84501-632D-4152-A339-7DA461799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1CEF-AC54-41E3-A2F4-E7CC08970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706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E2EC6D69-57B6-430A-8C58-6FCEDE62B0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67441F1-17BA-4E88-9A77-8E014D63C5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D7CCC00-6C77-4941-ADCB-86C2992F7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FCC-32B9-438B-B9B9-A12E58661F72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61DF974-0B1C-47DB-8C36-B29D0758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51A720B-A832-4BAF-83DC-628570E4F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1CEF-AC54-41E3-A2F4-E7CC08970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651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9BA2057-F4D0-4F9A-9355-D6D9C9906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31157AE-6C58-4A5F-9B4D-C692681A67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703488B-7DE1-4493-B042-AA3FB5583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FCC-32B9-438B-B9B9-A12E58661F72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4AF44D8-BE87-4A77-9977-36D4461B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9868E50-4B9C-4824-9ACA-DE766B0F1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1CEF-AC54-41E3-A2F4-E7CC08970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95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4B78E9-E067-4AC3-A098-B91237849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F6E0B42D-88A2-4646-9F07-CBD513CF1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6555F1D-6C79-423C-8C71-507491583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FCC-32B9-438B-B9B9-A12E58661F72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34D4171-83E9-4387-A58D-79BA6B7E4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FFD60B7-8093-4345-A93D-A4789F241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1CEF-AC54-41E3-A2F4-E7CC08970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636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20B247-7282-4C67-BC94-731094835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95B7E18-3987-4476-BAF0-3A664217B4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1491CE4D-57A3-451C-A6D0-2D70CC33D9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8FFFFA6-A480-4A21-A753-C4DD08C6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FCC-32B9-438B-B9B9-A12E58661F72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8ED4E23-A0FC-4105-833D-20F3A84CA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19A813F-95EE-4FA0-8B0C-FD03A871C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1CEF-AC54-41E3-A2F4-E7CC08970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3584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3AD84F-D559-465E-8C92-05B17313B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798C863D-BF9A-40FF-B763-A2B356F7F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012A9855-C7BF-4A78-91E0-9261016183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EF25D4F4-68F9-4FFF-9705-9DCF5C226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8244139-9274-4C63-B589-9080CA5E78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8BC404D-B3BE-4753-804F-96A229B90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FCC-32B9-438B-B9B9-A12E58661F72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02EB3F56-C513-43A1-AA7F-C69863F6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BC8A7BCA-1159-4368-8B3B-D07DBA86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1CEF-AC54-41E3-A2F4-E7CC08970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472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24C9017-AC06-475E-934E-F865B6431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B07E81FF-11B3-47EB-8AE9-98FA25948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FCC-32B9-438B-B9B9-A12E58661F72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D2F5A57B-D58D-44D5-AC82-79F30E49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13B7BD2-8AA4-4365-BE0A-24AF9B023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1CEF-AC54-41E3-A2F4-E7CC08970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49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389AE5F6-CB37-48FC-B363-437E8322A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FCC-32B9-438B-B9B9-A12E58661F72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37868631-AE45-4164-97B4-BD8DA7616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60A357B-9B9D-4EFB-BBA6-BF0818A48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1CEF-AC54-41E3-A2F4-E7CC08970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6094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2B7D2F-4980-48B1-ACAE-B46C9D486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7209CA4-B54A-48B4-865A-381E3F512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D0F7F3B-E5F3-4B20-A5D6-E68A65354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FC29A95B-23F9-4312-A16A-F15321273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FCC-32B9-438B-B9B9-A12E58661F72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D874D58-63DA-40CD-A26D-AE79F39B6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72BB38F-A7A3-4AE6-9491-2A3BEE64C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1CEF-AC54-41E3-A2F4-E7CC08970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690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0679C2-561B-431C-9D31-0923A2CAF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8A9692B0-83EC-4B92-A2C6-EBDD80345E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8532B396-317D-417A-80EE-4F2CD3AE0B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00CCBC8-170E-44E2-8024-15B5F6E4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16FCC-32B9-438B-B9B9-A12E58661F72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38E894F-C39B-40C1-9761-B7EDAEE2D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6527AA-A363-4FFD-BF91-998F05372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81CEF-AC54-41E3-A2F4-E7CC08970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72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F84617F4-B467-46A7-94E4-C372DD0A2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4F5F59F-9D52-44DB-BA40-9C432634D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1AD1068-FD91-420F-BD51-90C644BE63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16FCC-32B9-438B-B9B9-A12E58661F72}" type="datetimeFigureOut">
              <a:rPr lang="es-ES" smtClean="0"/>
              <a:t>07/05/2021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CAFD318-E114-42B7-85B2-2274304DB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6590BD1-90C9-49AD-A01F-5180C55C3C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81CEF-AC54-41E3-A2F4-E7CC08970D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0162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xmlns="" id="{436B0EF7-529B-47D9-A64B-D805E69E2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41927"/>
          </a:xfrm>
        </p:spPr>
        <p:txBody>
          <a:bodyPr>
            <a:normAutofit fontScale="90000"/>
          </a:bodyPr>
          <a:lstStyle/>
          <a:p>
            <a:r>
              <a:rPr lang="es-ES" dirty="0"/>
              <a:t>Lomo de orza y costilla en adobo</a:t>
            </a:r>
          </a:p>
        </p:txBody>
      </p:sp>
      <p:pic>
        <p:nvPicPr>
          <p:cNvPr id="1026" name="Picture 2" descr="421° receta: LOMO EN ORZA TÍPICO MANCHEGO — MAYTE EN LA COCINA">
            <a:extLst>
              <a:ext uri="{FF2B5EF4-FFF2-40B4-BE49-F238E27FC236}">
                <a16:creationId xmlns:a16="http://schemas.microsoft.com/office/drawing/2014/main" xmlns="" id="{234FA26B-7526-476B-8A63-FF3FC4CECE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3127" y="2434106"/>
            <a:ext cx="3962400" cy="237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stillas adobadas en aceite | Recetas Gallina Blanca">
            <a:extLst>
              <a:ext uri="{FF2B5EF4-FFF2-40B4-BE49-F238E27FC236}">
                <a16:creationId xmlns:a16="http://schemas.microsoft.com/office/drawing/2014/main" xmlns="" id="{3E8F58E3-77AB-4210-B0D4-EE17CAEB4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148" y="2264290"/>
            <a:ext cx="4102726" cy="2811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539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454"/>
    </mc:Choice>
    <mc:Fallback>
      <p:transition spd="slow" advTm="545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6ADE14-9865-4D0D-984D-14841FFE9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8824" y="195308"/>
            <a:ext cx="2902998" cy="754602"/>
          </a:xfrm>
        </p:spPr>
        <p:txBody>
          <a:bodyPr/>
          <a:lstStyle/>
          <a:p>
            <a:r>
              <a:rPr lang="es-ES" b="1" u="sng" dirty="0" err="1"/>
              <a:t>I</a:t>
            </a:r>
            <a:r>
              <a:rPr lang="es-ES" b="1" u="sng" dirty="0" err="1" smtClean="0"/>
              <a:t>ngredients</a:t>
            </a:r>
            <a:endParaRPr lang="es-ES" b="1" u="sng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xmlns="" id="{8C3E574A-8239-4BA7-9F9A-FB6A8B9A1C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44699" y="1521517"/>
            <a:ext cx="5543542" cy="4489061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- 1 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kg of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pork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ribs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½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female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pork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tenderloin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in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one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piece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(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it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tastes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much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better</a:t>
            </a: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and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better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on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the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ugly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part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,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which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is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juicier</a:t>
            </a: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).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4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cloves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of </a:t>
            </a:r>
            <a:r>
              <a:rPr kumimoji="0" lang="es-ES" altLang="es-ES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garlic</a:t>
            </a:r>
            <a:r>
              <a:rPr lang="es-ES" altLang="es-ES" sz="2100" dirty="0">
                <a:solidFill>
                  <a:srgbClr val="202124"/>
                </a:solidFill>
                <a:latin typeface="Google Sans"/>
              </a:rPr>
              <a:t>.</a:t>
            </a:r>
            <a:endParaRPr kumimoji="0" lang="es-ES" altLang="es-ES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Google Sans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1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tablespoon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peppercorns</a:t>
            </a: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ES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Oregano</a:t>
            </a: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to </a:t>
            </a: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taste.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ES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Cloves</a:t>
            </a: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to </a:t>
            </a: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taste.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½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teaspoon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cinnamon</a:t>
            </a:r>
            <a:r>
              <a:rPr lang="es-ES" altLang="es-ES" sz="2100" dirty="0">
                <a:solidFill>
                  <a:srgbClr val="202124"/>
                </a:solidFill>
                <a:latin typeface="Google Sans"/>
              </a:rPr>
              <a:t>.</a:t>
            </a:r>
            <a:endParaRPr kumimoji="0" lang="es-ES" altLang="es-ES" sz="2100" b="0" i="0" u="none" strike="noStrike" cap="none" normalizeH="0" baseline="0" dirty="0" smtClean="0">
              <a:ln>
                <a:noFill/>
              </a:ln>
              <a:solidFill>
                <a:srgbClr val="202124"/>
              </a:solidFill>
              <a:effectLst/>
              <a:latin typeface="Google Sans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3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tablespoons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of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sweet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paprika.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1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tablespoon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of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hot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paprika.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½ </a:t>
            </a:r>
            <a:r>
              <a:rPr kumimoji="0" lang="es-ES" altLang="es-ES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lemon</a:t>
            </a: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es-ES" altLang="es-ES" sz="2100" dirty="0">
              <a:solidFill>
                <a:srgbClr val="202124"/>
              </a:solidFill>
              <a:latin typeface="Google Sans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ES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Some</a:t>
            </a: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</a:t>
            </a:r>
            <a:r>
              <a:rPr kumimoji="0" lang="es-ES" altLang="es-ES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water</a:t>
            </a: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. </a:t>
            </a: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1 </a:t>
            </a:r>
            <a:r>
              <a:rPr kumimoji="0" lang="es-ES" altLang="es-ES" sz="21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teaspoon</a:t>
            </a:r>
            <a:r>
              <a:rPr kumimoji="0" lang="es-ES" altLang="es-ES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 of olive </a:t>
            </a:r>
            <a:r>
              <a:rPr kumimoji="0" lang="es-ES" altLang="es-ES" sz="2100" b="0" i="0" u="none" strike="noStrike" cap="none" normalizeH="0" baseline="0" dirty="0" err="1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oil</a:t>
            </a: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.</a:t>
            </a:r>
            <a:endParaRPr lang="es-ES" altLang="es-ES" sz="2100" dirty="0">
              <a:solidFill>
                <a:srgbClr val="202124"/>
              </a:solidFill>
              <a:latin typeface="Google Sans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s-ES" altLang="es-ES" sz="2100" b="0" i="0" u="none" strike="noStrike" cap="none" normalizeH="0" baseline="0" dirty="0" smtClean="0">
                <a:ln>
                  <a:noFill/>
                </a:ln>
                <a:solidFill>
                  <a:srgbClr val="202124"/>
                </a:solidFill>
                <a:effectLst/>
                <a:latin typeface="Google Sans"/>
              </a:rPr>
              <a:t>Salt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.</a:t>
            </a: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5" name="Picture 7" descr="La cocina de Martín: LOMO DE ORZA">
            <a:extLst>
              <a:ext uri="{FF2B5EF4-FFF2-40B4-BE49-F238E27FC236}">
                <a16:creationId xmlns:a16="http://schemas.microsoft.com/office/drawing/2014/main" xmlns="" id="{89A4ECB8-2E62-4326-A19F-BAAC60FF6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361" y="1299642"/>
            <a:ext cx="4755457" cy="3556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947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510"/>
    </mc:Choice>
    <mc:Fallback>
      <p:transition spd="slow" advTm="1451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FC303F-127C-4BCD-B096-568691C6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3727" y="134306"/>
            <a:ext cx="2128196" cy="833360"/>
          </a:xfrm>
        </p:spPr>
        <p:txBody>
          <a:bodyPr>
            <a:normAutofit/>
          </a:bodyPr>
          <a:lstStyle/>
          <a:p>
            <a:r>
              <a:rPr lang="es-ES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Preparation</a:t>
            </a:r>
            <a:endParaRPr lang="es-E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xmlns="" id="{5C9D62B8-5CE9-4A47-B104-0A86BB39892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66330" y="1245728"/>
            <a:ext cx="11691891" cy="5196947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s-ES" sz="1700" dirty="0" smtClean="0">
                <a:latin typeface="Arial" panose="020B0604020202020204" pitchFamily="34" charset="0"/>
              </a:rPr>
              <a:t>1.in </a:t>
            </a:r>
            <a:r>
              <a:rPr lang="en-US" altLang="es-ES" sz="1700" dirty="0">
                <a:latin typeface="Arial" panose="020B0604020202020204" pitchFamily="34" charset="0"/>
              </a:rPr>
              <a:t>the mortar we crush the garlic, pepper, oregano, cloves and cinnamon</a:t>
            </a:r>
            <a:r>
              <a:rPr lang="en-US" altLang="es-ES" sz="1700" dirty="0" smtClean="0">
                <a:latin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s-ES" sz="1700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s-ES" sz="1700" dirty="0">
                <a:latin typeface="Arial" panose="020B0604020202020204" pitchFamily="34" charset="0"/>
              </a:rPr>
              <a:t>2.Add the paprika, add the juice of half a lemon, a little water and a little olive oil</a:t>
            </a:r>
            <a:r>
              <a:rPr lang="en-US" altLang="es-ES" sz="1700" dirty="0" smtClean="0">
                <a:latin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s-ES" sz="1700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s-ES" sz="1700" dirty="0">
                <a:latin typeface="Arial" panose="020B0604020202020204" pitchFamily="34" charset="0"/>
              </a:rPr>
              <a:t>3.Cut the loin into thick slices without reaching down, with a sharp knife. Salt and put together with the ribs in a saucepan or large source</a:t>
            </a:r>
            <a:r>
              <a:rPr lang="en-US" altLang="es-ES" sz="1700" dirty="0" smtClean="0">
                <a:latin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s-ES" sz="1700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s-ES" sz="1700" dirty="0">
                <a:latin typeface="Arial" panose="020B0604020202020204" pitchFamily="34" charset="0"/>
              </a:rPr>
              <a:t> 4.With a brush, smear the loin and ribs with the mortar mash. Give it good for the folds, with </a:t>
            </a:r>
            <a:r>
              <a:rPr lang="en-US" altLang="es-ES" sz="1700" dirty="0" smtClean="0">
                <a:latin typeface="Arial" panose="020B0604020202020204" pitchFamily="34" charset="0"/>
              </a:rPr>
              <a:t>patience.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s-ES" sz="17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s-ES" sz="1700" dirty="0">
                <a:latin typeface="Arial" panose="020B0604020202020204" pitchFamily="34" charset="0"/>
              </a:rPr>
              <a:t>5.let it dry for two or three days in a cool place. I put it on my terrace — this recipe is only made in winter. If you do not have a terrace and you put it in the refrigerator, it should be covered well, since the smell permeates the rest of the food</a:t>
            </a:r>
            <a:r>
              <a:rPr lang="en-US" altLang="es-ES" sz="1700" dirty="0" smtClean="0">
                <a:latin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s-ES" sz="17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s-ES" sz="1700" dirty="0">
                <a:latin typeface="Arial" panose="020B0604020202020204" pitchFamily="34" charset="0"/>
              </a:rPr>
              <a:t>6.When this time passes, take out the marinated tenderloin and ribs and leave a night to air — in the air. If you like it with less color, remove the paprika with a kitchen paper</a:t>
            </a:r>
            <a:r>
              <a:rPr lang="en-US" altLang="es-ES" sz="1700" dirty="0" smtClean="0">
                <a:latin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s-ES" sz="1700" dirty="0" smtClean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s-ES" sz="1700" dirty="0">
                <a:latin typeface="Arial" panose="020B0604020202020204" pitchFamily="34" charset="0"/>
              </a:rPr>
              <a:t>7.Separate the fillets to fry them in abundant oil over medium heat so that they are well done inside, without being dry</a:t>
            </a:r>
            <a:r>
              <a:rPr lang="en-US" altLang="es-ES" sz="1700" dirty="0" smtClean="0">
                <a:latin typeface="Arial" panose="020B0604020202020204" pitchFamily="34" charset="0"/>
              </a:rPr>
              <a:t>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s-ES" sz="17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s-ES" sz="1700" dirty="0">
                <a:latin typeface="Arial" panose="020B0604020202020204" pitchFamily="34" charset="0"/>
              </a:rPr>
              <a:t>8.With the ribs follow the same procedure.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altLang="es-ES" sz="1700" dirty="0">
              <a:latin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s-ES" sz="1700" dirty="0">
                <a:latin typeface="Arial" panose="020B0604020202020204" pitchFamily="34" charset="0"/>
              </a:rPr>
              <a:t>9.Put in an earthenware board or a large glass jar, and cover with the frying oil</a:t>
            </a:r>
            <a:r>
              <a:rPr lang="en-US" altLang="es-ES" sz="1700" dirty="0" smtClean="0">
                <a:latin typeface="Arial" panose="020B0604020202020204" pitchFamily="34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1281" y="373972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7026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020"/>
    </mc:Choice>
    <mc:Fallback>
      <p:transition spd="slow" advTm="3402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325</Words>
  <Application>Microsoft Office PowerPoint</Application>
  <PresentationFormat>Personalizado</PresentationFormat>
  <Paragraphs>32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Lomo de orza y costilla en adobo</vt:lpstr>
      <vt:lpstr>Ingredients</vt:lpstr>
      <vt:lpstr>Preparation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Lomo de orza y costilla en adobo</dc:title>
  <dc:creator>MARIA</dc:creator>
  <cp:lastModifiedBy>quinto</cp:lastModifiedBy>
  <cp:revision>11</cp:revision>
  <dcterms:created xsi:type="dcterms:W3CDTF">2021-04-22T13:07:48Z</dcterms:created>
  <dcterms:modified xsi:type="dcterms:W3CDTF">2021-05-07T08:11:07Z</dcterms:modified>
</cp:coreProperties>
</file>