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1082A7-CA91-46EF-96BD-9E7A81FE772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5AF0C1-91A9-42E3-B472-EBC6030F222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5616624" cy="936104"/>
          </a:xfrm>
        </p:spPr>
        <p:txBody>
          <a:bodyPr>
            <a:normAutofit/>
          </a:bodyPr>
          <a:lstStyle/>
          <a:p>
            <a:r>
              <a:rPr lang="es-ES" dirty="0" smtClean="0"/>
              <a:t>HOJUELAS MANCHEGAS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27514"/>
            <a:ext cx="4608512" cy="223224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 	</a:t>
            </a:r>
            <a:r>
              <a:rPr lang="en-US" sz="1800" b="1" dirty="0" smtClean="0">
                <a:solidFill>
                  <a:schemeClr val="tx1"/>
                </a:solidFill>
              </a:rPr>
              <a:t>INGREDIENTS: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-	4 Eggs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-	Anise cup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-	85 Gr. Of sunflower oil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-	350 gr. Of flour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-	Honey or icing sugar as a topping 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712963" cy="206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0" y="4149080"/>
            <a:ext cx="2664296" cy="16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3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65"/>
    </mc:Choice>
    <mc:Fallback>
      <p:transition spd="slow" advTm="129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6635080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b="1" dirty="0" smtClean="0"/>
              <a:t>PREPARATION:</a:t>
            </a:r>
          </a:p>
          <a:p>
            <a:pPr marL="0" indent="0" algn="ctr">
              <a:buNone/>
            </a:pPr>
            <a:endParaRPr lang="en-US" sz="7200" b="1" dirty="0" smtClean="0"/>
          </a:p>
          <a:p>
            <a:r>
              <a:rPr lang="en-US" sz="6400" dirty="0" smtClean="0"/>
              <a:t>We beat the eggs well, add the anise and sunflower oil, continue mixing everything. We incorporate the flour little by little and we knead, working the dough for a long time.</a:t>
            </a:r>
          </a:p>
          <a:p>
            <a:r>
              <a:rPr lang="en-US" sz="6400" dirty="0" smtClean="0"/>
              <a:t>The dough will be of a consistency like that of bread. Keep in mind that we are going to spread it with the roller. We make a ball with it, we pour a little flour on top, cover it with a cloth and let it rest for about 2 hours.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r>
              <a:rPr lang="en-US" sz="6400" dirty="0" smtClean="0"/>
              <a:t>We flour the work table and the roller well so that it does not stick to us. We take a pinch of the dough and make a ball the size of a walnut. We stretch it with the roller, leaving it as thin as possible, always with flour on top so that they do not stick or break when you pick them up.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r>
              <a:rPr lang="en-US" sz="6400" dirty="0" smtClean="0"/>
              <a:t>We prepare  a deep fryer with plenty of mild olive oil. We heat it to 180º and we introduce the flake, then we put a thin palette or similar in the center and we turn it so that a kind of flower is formed.</a:t>
            </a:r>
          </a:p>
          <a:p>
            <a:r>
              <a:rPr lang="en-US" sz="6400" dirty="0" smtClean="0"/>
              <a:t>As soon as it takes the shape, we let it brown a little, a few seconds, we turn it over, we leave it a few seconds, it looks golden and we remove it well drained. We deposit it on absorbent kitchen paper so that they lose the excess oil.</a:t>
            </a:r>
          </a:p>
          <a:p>
            <a:endParaRPr lang="en-US" sz="6400" dirty="0" smtClean="0"/>
          </a:p>
          <a:p>
            <a:r>
              <a:rPr lang="en-US" sz="6400" dirty="0" smtClean="0"/>
              <a:t> When they are done we can add honey or icing sugar.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99" y="1268760"/>
            <a:ext cx="1296144" cy="10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61" y="3140968"/>
            <a:ext cx="1398769" cy="90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6" y="4581128"/>
            <a:ext cx="1482107" cy="14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12"/>
    </mc:Choice>
    <mc:Fallback>
      <p:transition spd="slow" advTm="2711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</TotalTime>
  <Words>280</Words>
  <Application>Microsoft Office PowerPoint</Application>
  <PresentationFormat>Presentación en pantalla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Ángulos</vt:lpstr>
      <vt:lpstr>HOJUELAS MANCHEGAS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quinto</dc:creator>
  <cp:lastModifiedBy>quinto</cp:lastModifiedBy>
  <cp:revision>8</cp:revision>
  <dcterms:created xsi:type="dcterms:W3CDTF">2021-05-07T08:39:25Z</dcterms:created>
  <dcterms:modified xsi:type="dcterms:W3CDTF">2021-05-07T11:50:51Z</dcterms:modified>
</cp:coreProperties>
</file>