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00200" y="2386800"/>
            <a:ext cx="8991360" cy="7629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B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3800" b="0" strike="noStrike" cap="all" spc="199">
                <a:solidFill>
                  <a:srgbClr val="262626"/>
                </a:solidFill>
                <a:latin typeface="Gill Sans MT"/>
              </a:rPr>
              <a:t>Haga clic para modificar el estilo de título del patrón</a:t>
            </a:r>
            <a:endParaRPr lang="en-US" sz="38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DD448A0-3835-4088-8232-3D4CEB33C6FF}" type="datetime">
              <a:rPr lang="en-US" sz="1050" b="0" strike="noStrike" spc="-1">
                <a:solidFill>
                  <a:srgbClr val="FFFFFF">
                    <a:alpha val="70000"/>
                  </a:srgbClr>
                </a:solidFill>
                <a:latin typeface="Gill Sans MT"/>
              </a:rPr>
              <a:t>5/7/2021</a:t>
            </a:fld>
            <a:endParaRPr lang="es-ES" sz="105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13646D59-107B-435B-A0F2-5F15646B36C9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‹Nº›</a:t>
            </a:fld>
            <a:endParaRPr lang="es-ES" sz="11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FFFFFF"/>
                </a:solidFill>
                <a:latin typeface="Gill Sans MT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ítulo 1"/>
          <p:cNvSpPr txBox="1"/>
          <p:nvPr/>
        </p:nvSpPr>
        <p:spPr>
          <a:xfrm>
            <a:off x="1195560" y="142200"/>
            <a:ext cx="9800640" cy="133128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5400" b="0" strike="noStrike" cap="all" spc="199">
                <a:solidFill>
                  <a:srgbClr val="262626"/>
                </a:solidFill>
                <a:latin typeface="Gabriola"/>
              </a:rPr>
              <a:t>Ajo MATAERO </a:t>
            </a:r>
            <a:endParaRPr lang="en-US" sz="5400" b="0" strike="noStrike" spc="-1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42" name="Imagen 4"/>
          <p:cNvPicPr/>
          <p:nvPr/>
        </p:nvPicPr>
        <p:blipFill>
          <a:blip r:embed="rId2"/>
          <a:stretch/>
        </p:blipFill>
        <p:spPr>
          <a:xfrm>
            <a:off x="2315160" y="1624680"/>
            <a:ext cx="7561080" cy="5091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726">
        <p:split orient="vert"/>
      </p:transition>
    </mc:Choice>
    <mc:Fallback>
      <p:transition spd="slow" advTm="972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ubtítulo 2"/>
          <p:cNvSpPr txBox="1"/>
          <p:nvPr/>
        </p:nvSpPr>
        <p:spPr>
          <a:xfrm>
            <a:off x="443880" y="5370840"/>
            <a:ext cx="11292120" cy="127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Ajo mateaero or ajopringue is a typical dish of La Mancha cuisine, basically made with liver and bread. It is one of the dishes that was traditionally made in the slaughterhouses.</a:t>
            </a:r>
            <a:endParaRPr lang="es-ES" sz="2400" b="0" strike="noStrike" spc="-1">
              <a:latin typeface="Arial"/>
            </a:endParaRPr>
          </a:p>
        </p:txBody>
      </p:sp>
      <p:pic>
        <p:nvPicPr>
          <p:cNvPr id="44" name="Imagen 4"/>
          <p:cNvPicPr/>
          <p:nvPr/>
        </p:nvPicPr>
        <p:blipFill>
          <a:blip r:embed="rId2"/>
          <a:stretch/>
        </p:blipFill>
        <p:spPr>
          <a:xfrm>
            <a:off x="1547280" y="208800"/>
            <a:ext cx="9085320" cy="4935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2704"/>
    </mc:Choice>
    <mc:Fallback>
      <p:transition spd="slow" advTm="127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1"/>
          <p:cNvSpPr txBox="1"/>
          <p:nvPr/>
        </p:nvSpPr>
        <p:spPr>
          <a:xfrm>
            <a:off x="1384920" y="204120"/>
            <a:ext cx="9268560" cy="133128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5400" b="0" strike="noStrike" cap="all" spc="199">
                <a:solidFill>
                  <a:srgbClr val="262626"/>
                </a:solidFill>
                <a:latin typeface="Gabriola"/>
              </a:rPr>
              <a:t>ingredients:</a:t>
            </a:r>
            <a:endParaRPr lang="en-US" sz="54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6" name="Subtítulo 2"/>
          <p:cNvSpPr txBox="1"/>
          <p:nvPr/>
        </p:nvSpPr>
        <p:spPr>
          <a:xfrm>
            <a:off x="180000" y="1620000"/>
            <a:ext cx="6207840" cy="5238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350 gr clean pork liver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150 gr stale bread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2 cloves of garlic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30 gr of lard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1/2 tablespoon of paprika 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50 gr of pine nuts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1/2 glass of almonds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1 tablespoon of nutmeg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2 bay leaves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1 tablespoon black pepper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1 teaspoon cinnamon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s-ES" sz="2000" b="0" strike="noStrike" spc="-1">
                <a:solidFill>
                  <a:srgbClr val="FFFFFF"/>
                </a:solidFill>
                <a:latin typeface="SimSun-ExtB"/>
                <a:ea typeface="SimSun-ExtB"/>
              </a:rPr>
              <a:t>400 g of bacon, cut into strips</a:t>
            </a:r>
            <a:endParaRPr lang="es-ES" sz="2000" b="0" strike="noStrike" spc="-1">
              <a:latin typeface="Arial"/>
            </a:endParaRPr>
          </a:p>
        </p:txBody>
      </p:sp>
      <p:pic>
        <p:nvPicPr>
          <p:cNvPr id="47" name="Imagen 5"/>
          <p:cNvPicPr/>
          <p:nvPr/>
        </p:nvPicPr>
        <p:blipFill>
          <a:blip r:embed="rId2"/>
          <a:stretch/>
        </p:blipFill>
        <p:spPr>
          <a:xfrm>
            <a:off x="4510080" y="2179440"/>
            <a:ext cx="7139160" cy="4247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00"/>
    </mc:Choice>
    <mc:Fallback>
      <p:transition spd="slow" advTm="145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1"/>
          <p:cNvSpPr txBox="1"/>
          <p:nvPr/>
        </p:nvSpPr>
        <p:spPr>
          <a:xfrm>
            <a:off x="1296000" y="177480"/>
            <a:ext cx="9295200" cy="132228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5400" b="0" strike="noStrike" cap="all" spc="199">
                <a:solidFill>
                  <a:srgbClr val="262626"/>
                </a:solidFill>
                <a:latin typeface="Gabriola"/>
              </a:rPr>
              <a:t>Instructions:</a:t>
            </a:r>
            <a:endParaRPr lang="en-US" sz="54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9" name="Subtítulo 2"/>
          <p:cNvSpPr txBox="1"/>
          <p:nvPr/>
        </p:nvSpPr>
        <p:spPr>
          <a:xfrm>
            <a:off x="180000" y="1800000"/>
            <a:ext cx="6120000" cy="4680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/>
            <a:r>
              <a:rPr lang="es-ES" sz="2000" b="1" strike="noStrike" spc="-1">
                <a:latin typeface="SimSun-ExtB"/>
              </a:rPr>
              <a:t>Heat the olive oil in a large skillet and fry the bacon. Once fried, reserve separately.</a:t>
            </a:r>
            <a:endParaRPr lang="es-ES" sz="2000" b="0" strike="noStrike" spc="-1">
              <a:latin typeface="Arial"/>
            </a:endParaRPr>
          </a:p>
          <a:p>
            <a:pPr algn="just"/>
            <a:r>
              <a:rPr lang="es-ES" sz="2000" b="1" strike="noStrike" spc="-1">
                <a:latin typeface="SimSun-ExtB"/>
              </a:rPr>
              <a:t>In the same oil, make a sauce with the garlic, remove and crush in a mortar.</a:t>
            </a:r>
            <a:endParaRPr lang="es-ES" sz="2000" b="0" strike="noStrike" spc="-1">
              <a:latin typeface="Arial"/>
            </a:endParaRPr>
          </a:p>
          <a:p>
            <a:pPr algn="just"/>
            <a:r>
              <a:rPr lang="es-ES" sz="2000" b="1" strike="noStrike" spc="-1">
                <a:latin typeface="SimSun-ExtB"/>
              </a:rPr>
              <a:t>Fry the previously cleaned and sliced ​​liver over medium heat. Reserve a few slices. The rest chop well together with the crushed garlic. Fry very well in the same oil and add the paprika.</a:t>
            </a:r>
            <a:endParaRPr lang="es-ES" sz="2000" b="0" strike="noStrike" spc="-1">
              <a:latin typeface="Arial"/>
            </a:endParaRPr>
          </a:p>
          <a:p>
            <a:pPr algn="just"/>
            <a:r>
              <a:rPr lang="es-ES" sz="2000" b="1" strike="noStrike" spc="-1">
                <a:latin typeface="SimSun-ExtB"/>
              </a:rPr>
              <a:t>Add water and bring to a boil. Add the pepper and cinnamon to taste. Let it boil one more time.</a:t>
            </a:r>
            <a:endParaRPr lang="es-ES" sz="2000" b="0" strike="noStrike" spc="-1">
              <a:latin typeface="Arial"/>
            </a:endParaRPr>
          </a:p>
          <a:p>
            <a:pPr algn="just"/>
            <a:r>
              <a:rPr lang="es-ES" sz="2000" b="1" strike="noStrike" spc="-1">
                <a:latin typeface="SimSun-ExtB"/>
              </a:rPr>
              <a:t>Add the bread crumbs, stir until it thickens and the oil separates.</a:t>
            </a:r>
            <a:endParaRPr lang="es-ES" sz="2000" b="0" strike="noStrike" spc="-1">
              <a:latin typeface="Arial"/>
            </a:endParaRPr>
          </a:p>
          <a:p>
            <a:pPr algn="just"/>
            <a:r>
              <a:rPr lang="es-ES" sz="2000" b="1" strike="noStrike" spc="-1">
                <a:latin typeface="SimSun-ExtB"/>
              </a:rPr>
              <a:t>Serve in clay pots, garnish with reserved liver, pine nuts and that's it.</a:t>
            </a:r>
            <a:endParaRPr lang="es-ES" sz="2000" b="0" strike="noStrike" spc="-1">
              <a:latin typeface="Arial"/>
            </a:endParaRPr>
          </a:p>
          <a:p>
            <a:pPr algn="just"/>
            <a:endParaRPr lang="es-ES" sz="2000" b="0" strike="noStrike" spc="-1">
              <a:latin typeface="Arial"/>
            </a:endParaRPr>
          </a:p>
          <a:p>
            <a:pPr algn="just"/>
            <a:endParaRPr lang="es-ES" sz="2000" b="0" strike="noStrike" spc="-1">
              <a:latin typeface="Arial"/>
            </a:endParaRPr>
          </a:p>
          <a:p>
            <a:pPr algn="just"/>
            <a:endParaRPr lang="es-ES" sz="2000" b="0" strike="noStrike" spc="-1">
              <a:latin typeface="Arial"/>
            </a:endParaRPr>
          </a:p>
          <a:p>
            <a:pPr algn="just"/>
            <a:endParaRPr lang="es-ES" sz="2000" b="0" strike="noStrike" spc="-1">
              <a:latin typeface="Arial"/>
            </a:endParaRPr>
          </a:p>
          <a:p>
            <a:pPr algn="just"/>
            <a:endParaRPr lang="es-ES" sz="2000" b="0" strike="noStrike" spc="-1">
              <a:latin typeface="Arial"/>
            </a:endParaRPr>
          </a:p>
        </p:txBody>
      </p:sp>
      <p:pic>
        <p:nvPicPr>
          <p:cNvPr id="50" name="Imagen 49"/>
          <p:cNvPicPr/>
          <p:nvPr/>
        </p:nvPicPr>
        <p:blipFill>
          <a:blip r:embed="rId2"/>
          <a:stretch/>
        </p:blipFill>
        <p:spPr>
          <a:xfrm>
            <a:off x="6660000" y="1773000"/>
            <a:ext cx="5346360" cy="4887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907"/>
    </mc:Choice>
    <mc:Fallback>
      <p:transition spd="slow" advTm="2090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172</TotalTime>
  <Words>222</Words>
  <Application>Microsoft Office PowerPoint</Application>
  <PresentationFormat>Personalizado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 MATAERO</dc:title>
  <dc:creator>Familia</dc:creator>
  <cp:lastModifiedBy>quinto</cp:lastModifiedBy>
  <cp:revision>14</cp:revision>
  <dcterms:created xsi:type="dcterms:W3CDTF">2021-04-15T17:05:54Z</dcterms:created>
  <dcterms:modified xsi:type="dcterms:W3CDTF">2021-05-07T07:44:11Z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5</vt:i4>
  </property>
</Properties>
</file>