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4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9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3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4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4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0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0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4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3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3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640080"/>
            <a:ext cx="8825658" cy="2295438"/>
          </a:xfrm>
        </p:spPr>
        <p:txBody>
          <a:bodyPr/>
          <a:lstStyle/>
          <a:p>
            <a:r>
              <a:rPr lang="es-ES" sz="6600" dirty="0" err="1" smtClean="0">
                <a:solidFill>
                  <a:schemeClr val="accent5"/>
                </a:solidFill>
              </a:rPr>
              <a:t>Roller</a:t>
            </a:r>
            <a:r>
              <a:rPr lang="es-ES" sz="6600" dirty="0" smtClean="0">
                <a:solidFill>
                  <a:schemeClr val="accent5"/>
                </a:solidFill>
              </a:rPr>
              <a:t> </a:t>
            </a:r>
            <a:r>
              <a:rPr lang="es-ES" sz="6600" dirty="0" err="1" smtClean="0">
                <a:solidFill>
                  <a:schemeClr val="accent5"/>
                </a:solidFill>
              </a:rPr>
              <a:t>breadcrumbs</a:t>
            </a:r>
            <a:r>
              <a:rPr lang="es-ES" sz="6600" dirty="0" smtClean="0">
                <a:solidFill>
                  <a:schemeClr val="accent5"/>
                </a:solidFill>
              </a:rPr>
              <a:t/>
            </a:r>
            <a:br>
              <a:rPr lang="es-ES" sz="6600" dirty="0" smtClean="0">
                <a:solidFill>
                  <a:schemeClr val="accent5"/>
                </a:solidFill>
              </a:rPr>
            </a:br>
            <a:r>
              <a:rPr lang="es-ES" sz="6000" dirty="0" smtClean="0">
                <a:solidFill>
                  <a:schemeClr val="accent5"/>
                </a:solidFill>
              </a:rPr>
              <a:t>(Migas </a:t>
            </a:r>
            <a:r>
              <a:rPr lang="es-ES" sz="6000" dirty="0" err="1" smtClean="0">
                <a:solidFill>
                  <a:schemeClr val="accent5"/>
                </a:solidFill>
              </a:rPr>
              <a:t>ruleras</a:t>
            </a:r>
            <a:r>
              <a:rPr lang="es-ES" sz="6000" dirty="0" smtClean="0">
                <a:solidFill>
                  <a:schemeClr val="accent5"/>
                </a:solidFill>
              </a:rPr>
              <a:t>)</a:t>
            </a:r>
            <a:r>
              <a:rPr lang="es-ES" sz="6600" dirty="0" smtClean="0"/>
              <a:t/>
            </a:r>
            <a:br>
              <a:rPr lang="es-ES" sz="6600" dirty="0" smtClean="0"/>
            </a:b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2224498"/>
            <a:ext cx="8825658" cy="4327221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 err="1" smtClean="0">
                <a:solidFill>
                  <a:schemeClr val="accent5"/>
                </a:solidFill>
              </a:rPr>
              <a:t>Ingredients</a:t>
            </a:r>
            <a:endParaRPr lang="es-ES" sz="3600" dirty="0" smtClean="0">
              <a:solidFill>
                <a:schemeClr val="accent5"/>
              </a:solidFill>
            </a:endParaRPr>
          </a:p>
          <a:p>
            <a:r>
              <a:rPr lang="es-ES" sz="2800" dirty="0" smtClean="0">
                <a:solidFill>
                  <a:schemeClr val="accent5"/>
                </a:solidFill>
              </a:rPr>
              <a:t>2 </a:t>
            </a:r>
            <a:r>
              <a:rPr lang="es-ES" sz="2800" dirty="0" err="1" smtClean="0">
                <a:solidFill>
                  <a:schemeClr val="accent5"/>
                </a:solidFill>
              </a:rPr>
              <a:t>loaf</a:t>
            </a:r>
            <a:r>
              <a:rPr lang="es-ES" sz="2800" dirty="0" smtClean="0">
                <a:solidFill>
                  <a:schemeClr val="accent5"/>
                </a:solidFill>
              </a:rPr>
              <a:t> of bread </a:t>
            </a:r>
            <a:r>
              <a:rPr lang="es-ES" sz="2800" dirty="0" err="1" smtClean="0">
                <a:solidFill>
                  <a:schemeClr val="accent5"/>
                </a:solidFill>
              </a:rPr>
              <a:t>hard</a:t>
            </a:r>
            <a:endParaRPr lang="es-ES" sz="2800" dirty="0" smtClean="0">
              <a:solidFill>
                <a:schemeClr val="accent5"/>
              </a:solidFill>
            </a:endParaRPr>
          </a:p>
          <a:p>
            <a:r>
              <a:rPr lang="es-ES" sz="2800" dirty="0" smtClean="0">
                <a:solidFill>
                  <a:schemeClr val="accent5"/>
                </a:solidFill>
              </a:rPr>
              <a:t>6 </a:t>
            </a:r>
            <a:r>
              <a:rPr lang="es-ES" sz="2800" dirty="0" err="1" smtClean="0">
                <a:solidFill>
                  <a:schemeClr val="accent5"/>
                </a:solidFill>
              </a:rPr>
              <a:t>sausages</a:t>
            </a:r>
            <a:endParaRPr lang="es-ES" sz="2800" dirty="0" smtClean="0">
              <a:solidFill>
                <a:schemeClr val="accent5"/>
              </a:solidFill>
            </a:endParaRPr>
          </a:p>
          <a:p>
            <a:r>
              <a:rPr lang="es-ES" sz="2800" dirty="0" smtClean="0">
                <a:solidFill>
                  <a:schemeClr val="accent5"/>
                </a:solidFill>
              </a:rPr>
              <a:t>2 </a:t>
            </a:r>
            <a:r>
              <a:rPr lang="es-ES" sz="2800" dirty="0" err="1" smtClean="0">
                <a:solidFill>
                  <a:schemeClr val="accent5"/>
                </a:solidFill>
              </a:rPr>
              <a:t>strip</a:t>
            </a:r>
            <a:r>
              <a:rPr lang="es-ES" sz="2800" dirty="0" smtClean="0">
                <a:solidFill>
                  <a:schemeClr val="accent5"/>
                </a:solidFill>
              </a:rPr>
              <a:t> of </a:t>
            </a:r>
            <a:r>
              <a:rPr lang="es-ES" sz="2800" dirty="0" err="1" smtClean="0">
                <a:solidFill>
                  <a:schemeClr val="accent5"/>
                </a:solidFill>
              </a:rPr>
              <a:t>bacon</a:t>
            </a:r>
            <a:endParaRPr lang="es-ES" sz="2800" dirty="0" smtClean="0">
              <a:solidFill>
                <a:schemeClr val="accent5"/>
              </a:solidFill>
            </a:endParaRPr>
          </a:p>
          <a:p>
            <a:r>
              <a:rPr lang="es-ES" sz="2800" dirty="0" smtClean="0">
                <a:solidFill>
                  <a:schemeClr val="accent5"/>
                </a:solidFill>
              </a:rPr>
              <a:t>8 </a:t>
            </a:r>
            <a:r>
              <a:rPr lang="es-ES" sz="2800" dirty="0" err="1" smtClean="0">
                <a:solidFill>
                  <a:schemeClr val="accent5"/>
                </a:solidFill>
              </a:rPr>
              <a:t>clove</a:t>
            </a:r>
            <a:r>
              <a:rPr lang="es-ES" sz="2800" dirty="0" smtClean="0">
                <a:solidFill>
                  <a:schemeClr val="accent5"/>
                </a:solidFill>
              </a:rPr>
              <a:t> </a:t>
            </a:r>
            <a:r>
              <a:rPr lang="es-ES" sz="2800" dirty="0" err="1" smtClean="0">
                <a:solidFill>
                  <a:schemeClr val="accent5"/>
                </a:solidFill>
              </a:rPr>
              <a:t>garlic</a:t>
            </a:r>
            <a:endParaRPr lang="es-ES" sz="2800" dirty="0" smtClean="0">
              <a:solidFill>
                <a:schemeClr val="accent5"/>
              </a:solidFill>
            </a:endParaRPr>
          </a:p>
          <a:p>
            <a:r>
              <a:rPr lang="es-ES" sz="2800" dirty="0" smtClean="0">
                <a:solidFill>
                  <a:schemeClr val="accent5"/>
                </a:solidFill>
              </a:rPr>
              <a:t>150g </a:t>
            </a:r>
            <a:r>
              <a:rPr lang="es-ES" sz="2800" dirty="0" err="1" smtClean="0">
                <a:solidFill>
                  <a:schemeClr val="accent5"/>
                </a:solidFill>
              </a:rPr>
              <a:t>the</a:t>
            </a:r>
            <a:r>
              <a:rPr lang="es-ES" sz="2800" dirty="0" smtClean="0">
                <a:solidFill>
                  <a:schemeClr val="accent5"/>
                </a:solidFill>
              </a:rPr>
              <a:t> olive </a:t>
            </a:r>
            <a:r>
              <a:rPr lang="es-ES" sz="2800" dirty="0" err="1" smtClean="0">
                <a:solidFill>
                  <a:schemeClr val="accent5"/>
                </a:solidFill>
              </a:rPr>
              <a:t>oil</a:t>
            </a:r>
            <a:endParaRPr lang="es-ES" sz="2800" dirty="0" smtClean="0">
              <a:solidFill>
                <a:schemeClr val="accent5"/>
              </a:solidFill>
            </a:endParaRPr>
          </a:p>
          <a:p>
            <a:r>
              <a:rPr lang="es-ES" sz="2800" dirty="0" smtClean="0">
                <a:solidFill>
                  <a:schemeClr val="accent5"/>
                </a:solidFill>
              </a:rPr>
              <a:t>Salt</a:t>
            </a:r>
          </a:p>
          <a:p>
            <a:r>
              <a:rPr lang="es-ES" sz="2800" dirty="0" err="1" smtClean="0">
                <a:solidFill>
                  <a:schemeClr val="accent5"/>
                </a:solidFill>
              </a:rPr>
              <a:t>tomatoes</a:t>
            </a:r>
            <a:endParaRPr lang="es-ES" sz="2800" dirty="0" smtClean="0">
              <a:solidFill>
                <a:schemeClr val="accent5"/>
              </a:solidFill>
            </a:endParaRPr>
          </a:p>
          <a:p>
            <a:endParaRPr lang="es-ES" sz="2800" dirty="0" smtClean="0"/>
          </a:p>
          <a:p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84" y="2224499"/>
            <a:ext cx="5322144" cy="399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8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2"/>
    </mc:Choice>
    <mc:Fallback>
      <p:transition spd="slow" advTm="109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444" y="573610"/>
            <a:ext cx="8761413" cy="1436915"/>
          </a:xfrm>
        </p:spPr>
        <p:txBody>
          <a:bodyPr/>
          <a:lstStyle/>
          <a:p>
            <a:r>
              <a:rPr lang="es-ES" sz="6600" dirty="0" err="1">
                <a:solidFill>
                  <a:schemeClr val="accent5"/>
                </a:solidFill>
              </a:rPr>
              <a:t>P</a:t>
            </a:r>
            <a:r>
              <a:rPr lang="es-ES" sz="6600" dirty="0" err="1" smtClean="0">
                <a:solidFill>
                  <a:schemeClr val="accent5"/>
                </a:solidFill>
              </a:rPr>
              <a:t>reparation</a:t>
            </a:r>
            <a:endParaRPr lang="es-ES" sz="6600" dirty="0">
              <a:solidFill>
                <a:schemeClr val="accent5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0375" y="2442754"/>
            <a:ext cx="6071053" cy="419317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Wet </a:t>
            </a:r>
            <a:r>
              <a:rPr lang="en-US" dirty="0">
                <a:solidFill>
                  <a:schemeClr val="accent5"/>
                </a:solidFill>
              </a:rPr>
              <a:t>the bread with water and drain </a:t>
            </a:r>
            <a:r>
              <a:rPr lang="en-US" dirty="0" smtClean="0">
                <a:solidFill>
                  <a:schemeClr val="accent5"/>
                </a:solidFill>
              </a:rPr>
              <a:t>well.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>
                <a:solidFill>
                  <a:schemeClr val="accent5"/>
                </a:solidFill>
              </a:rPr>
              <a:t>I</a:t>
            </a:r>
            <a:r>
              <a:rPr lang="en-US" dirty="0" smtClean="0">
                <a:solidFill>
                  <a:schemeClr val="accent5"/>
                </a:solidFill>
              </a:rPr>
              <a:t>n </a:t>
            </a:r>
            <a:r>
              <a:rPr lang="en-US" dirty="0">
                <a:solidFill>
                  <a:schemeClr val="accent5"/>
                </a:solidFill>
              </a:rPr>
              <a:t>a frying pan put the oil and the garlic, when the garlic is golden add the </a:t>
            </a:r>
            <a:r>
              <a:rPr lang="en-US" dirty="0" smtClean="0">
                <a:solidFill>
                  <a:schemeClr val="accent5"/>
                </a:solidFill>
              </a:rPr>
              <a:t>sausages </a:t>
            </a:r>
            <a:r>
              <a:rPr lang="en-US" dirty="0">
                <a:solidFill>
                  <a:schemeClr val="accent5"/>
                </a:solidFill>
              </a:rPr>
              <a:t>and the bacon into </a:t>
            </a:r>
            <a:r>
              <a:rPr lang="en-US" dirty="0" smtClean="0">
                <a:solidFill>
                  <a:schemeClr val="accent5"/>
                </a:solidFill>
              </a:rPr>
              <a:t>pieces.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Add </a:t>
            </a:r>
            <a:r>
              <a:rPr lang="en-US" dirty="0">
                <a:solidFill>
                  <a:schemeClr val="accent5"/>
                </a:solidFill>
              </a:rPr>
              <a:t>the wet bread and stir without stopping when it is half way add the </a:t>
            </a:r>
            <a:r>
              <a:rPr lang="en-US" dirty="0" smtClean="0">
                <a:solidFill>
                  <a:schemeClr val="accent5"/>
                </a:solidFill>
              </a:rPr>
              <a:t>tomato.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en-US" dirty="0" smtClean="0">
                <a:solidFill>
                  <a:schemeClr val="accent5"/>
                </a:solidFill>
              </a:rPr>
              <a:t>Finish </a:t>
            </a:r>
            <a:r>
              <a:rPr lang="en-US" dirty="0">
                <a:solidFill>
                  <a:schemeClr val="accent5"/>
                </a:solidFill>
              </a:rPr>
              <a:t>making </a:t>
            </a:r>
            <a:r>
              <a:rPr lang="en-US" dirty="0" smtClean="0">
                <a:solidFill>
                  <a:schemeClr val="accent5"/>
                </a:solidFill>
              </a:rPr>
              <a:t>non stop </a:t>
            </a:r>
            <a:r>
              <a:rPr lang="en-US" dirty="0">
                <a:solidFill>
                  <a:schemeClr val="accent5"/>
                </a:solidFill>
              </a:rPr>
              <a:t>stirring until the bread crumbs are loose and </a:t>
            </a:r>
            <a:r>
              <a:rPr lang="en-US" dirty="0" smtClean="0">
                <a:solidFill>
                  <a:schemeClr val="accent5"/>
                </a:solidFill>
              </a:rPr>
              <a:t>rolling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endParaRPr lang="es-ES" dirty="0">
              <a:solidFill>
                <a:schemeClr val="accent5"/>
              </a:solidFill>
            </a:endParaRPr>
          </a:p>
        </p:txBody>
      </p:sp>
      <p:sp>
        <p:nvSpPr>
          <p:cNvPr id="4" name="AutoShape 2" descr="Migas Manchegas o Migas rule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51" y="299952"/>
            <a:ext cx="1734466" cy="23126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596" y="2115028"/>
            <a:ext cx="1595732" cy="212764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82" y="3873424"/>
            <a:ext cx="2912429" cy="21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79"/>
    </mc:Choice>
    <mc:Fallback>
      <p:transition spd="slow" advTm="1577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75" y="2455818"/>
            <a:ext cx="6667591" cy="3520758"/>
          </a:xfrm>
        </p:spPr>
        <p:txBody>
          <a:bodyPr/>
          <a:lstStyle/>
          <a:p>
            <a:r>
              <a:rPr lang="es-ES" dirty="0">
                <a:solidFill>
                  <a:schemeClr val="accent5"/>
                </a:solidFill>
              </a:rPr>
              <a:t>Serve </a:t>
            </a:r>
            <a:r>
              <a:rPr lang="es-ES" dirty="0" err="1">
                <a:solidFill>
                  <a:schemeClr val="accent5"/>
                </a:solidFill>
              </a:rPr>
              <a:t>with</a:t>
            </a:r>
            <a:r>
              <a:rPr lang="es-ES" dirty="0">
                <a:solidFill>
                  <a:schemeClr val="accent5"/>
                </a:solidFill>
              </a:rPr>
              <a:t> grapes. </a:t>
            </a:r>
            <a:r>
              <a:rPr lang="es-ES" dirty="0" smtClean="0">
                <a:solidFill>
                  <a:schemeClr val="accent5"/>
                </a:solidFill>
              </a:rPr>
              <a:t/>
            </a:r>
            <a:br>
              <a:rPr lang="es-ES" dirty="0" smtClean="0">
                <a:solidFill>
                  <a:schemeClr val="accent5"/>
                </a:solidFill>
              </a:rPr>
            </a:br>
            <a:r>
              <a:rPr lang="es-ES" dirty="0">
                <a:solidFill>
                  <a:schemeClr val="accent5"/>
                </a:solidFill>
              </a:rPr>
              <a:t/>
            </a:r>
            <a:br>
              <a:rPr lang="es-ES" dirty="0">
                <a:solidFill>
                  <a:schemeClr val="accent5"/>
                </a:solidFill>
              </a:rPr>
            </a:br>
            <a:r>
              <a:rPr lang="es-ES" dirty="0" smtClean="0">
                <a:solidFill>
                  <a:schemeClr val="accent5"/>
                </a:solidFill>
              </a:rPr>
              <a:t/>
            </a:r>
            <a:br>
              <a:rPr lang="es-ES" dirty="0" smtClean="0">
                <a:solidFill>
                  <a:schemeClr val="accent5"/>
                </a:solidFill>
              </a:rPr>
            </a:br>
            <a:r>
              <a:rPr lang="es-ES" dirty="0" err="1" smtClean="0">
                <a:solidFill>
                  <a:schemeClr val="accent5"/>
                </a:solidFill>
              </a:rPr>
              <a:t>enjoy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your</a:t>
            </a:r>
            <a:r>
              <a:rPr lang="es-ES" dirty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meal</a:t>
            </a:r>
            <a:r>
              <a:rPr lang="es-ES" dirty="0">
                <a:solidFill>
                  <a:schemeClr val="accent5"/>
                </a:solidFill>
              </a:rPr>
              <a:t/>
            </a:r>
            <a:br>
              <a:rPr lang="es-ES" dirty="0">
                <a:solidFill>
                  <a:schemeClr val="accent5"/>
                </a:solidFill>
              </a:rPr>
            </a:b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733" y="552222"/>
            <a:ext cx="4490239" cy="5986985"/>
          </a:xfrm>
        </p:spPr>
      </p:pic>
      <p:sp>
        <p:nvSpPr>
          <p:cNvPr id="4" name="AutoShape 2" descr="Migas Manchegas o Migas rule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Migas Manchegas o Migas ruler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6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0"/>
    </mc:Choice>
    <mc:Fallback>
      <p:transition spd="slow" advTm="837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159</TotalTime>
  <Words>92</Words>
  <Application>Microsoft Office PowerPoint</Application>
  <PresentationFormat>Personalizado</PresentationFormat>
  <Paragraphs>18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Citable</vt:lpstr>
      <vt:lpstr>Roller breadcrumbs (Migas ruleras) </vt:lpstr>
      <vt:lpstr>Preparation</vt:lpstr>
      <vt:lpstr>Serve with grapes.    enjoy your meal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Roller breadcrumbs</dc:title>
  <dc:creator>Usuario de Windows</dc:creator>
  <cp:lastModifiedBy>quinto</cp:lastModifiedBy>
  <cp:revision>14</cp:revision>
  <dcterms:created xsi:type="dcterms:W3CDTF">2021-04-19T17:52:03Z</dcterms:created>
  <dcterms:modified xsi:type="dcterms:W3CDTF">2021-05-07T08:39:17Z</dcterms:modified>
</cp:coreProperties>
</file>