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AF398-9FF5-4667-9096-FA168EB0C4A4}" v="704" dt="2021-06-29T16:54:21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46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16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94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76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57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2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62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26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20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86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16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184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jesyrutas.es/2019/03/alcala-del-jucar-belleza-natural-albacet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lospueblosdeshabitados.blogspot.com.es/2012/11/alcadima-albacete.html" TargetMode="External"/><Relationship Id="rId3" Type="http://schemas.openxmlformats.org/officeDocument/2006/relationships/hyperlink" Target="https://es.wikipedia.org/wiki/Li%C3%A9tor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ooperativabesana.blogspot.com/2012_08_01_archive.html" TargetMode="External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5.jpe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astaxixo/152610158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stillos-edujoser.blogspot.com/2017/09/castillo-de-chinchilla-de-montearagon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flickr.com/photos/antoniomarinsegovia/9563698021" TargetMode="External"/><Relationship Id="rId7" Type="http://schemas.openxmlformats.org/officeDocument/2006/relationships/hyperlink" Target="https://en.wikipedia.org/wiki/Letu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hyperlink" Target="http://commons.wikimedia.org/wiki/File:Letur-Albacete-Spain-city-wall.jpg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F12E7CC5-C78B-4EBD-9565-3FA00FAA6C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3A4529A5-F675-429F-8044-01372BB13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A56E6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6800">
                <a:solidFill>
                  <a:srgbClr val="FBF9F6"/>
                </a:solidFill>
              </a:rPr>
              <a:t>BEAUTIFUL TOWNS NEAR ALBACETE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r>
              <a:rPr lang="es-ES" sz="3600">
                <a:solidFill>
                  <a:srgbClr val="FBF9F6"/>
                </a:solidFill>
              </a:rPr>
              <a:t>3RD GRADE PRIMARY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5D06C31-84C3-44E0-BB3F-F2B635AD410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/>
          <a:srcRect r="251" b="-8"/>
          <a:stretch/>
        </p:blipFill>
        <p:spPr>
          <a:xfrm>
            <a:off x="764988" y="2479017"/>
            <a:ext cx="3368969" cy="1899965"/>
          </a:xfrm>
          <a:prstGeom prst="rect">
            <a:avLst/>
          </a:prstGeom>
        </p:spPr>
      </p:pic>
      <p:sp>
        <p:nvSpPr>
          <p:cNvPr id="44" name="Rectangle 6">
            <a:extLst>
              <a:ext uri="{FF2B5EF4-FFF2-40B4-BE49-F238E27FC236}">
                <a16:creationId xmlns:a16="http://schemas.microsoft.com/office/drawing/2014/main" xmlns="" id="{63DAB858-5A0C-4AFF-AAC6-705EDF8D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D912477B-67BD-4F0B-ACAE-1C5BF920FF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A52D078-BF57-4E53-9A71-62EE3AAB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2195"/>
          <a:stretch/>
        </p:blipFill>
        <p:spPr>
          <a:xfrm>
            <a:off x="2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DF876A-8292-495D-BD6A-5A5C3C62AC06}"/>
              </a:ext>
            </a:extLst>
          </p:cNvPr>
          <p:cNvSpPr txBox="1"/>
          <p:nvPr/>
        </p:nvSpPr>
        <p:spPr>
          <a:xfrm>
            <a:off x="10489291" y="6657945"/>
            <a:ext cx="170270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6195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F76371D7-6733-4D74-8B73-248817D8A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E6A8BB-815F-407E-9BFE-0073219C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3467"/>
            <a:ext cx="3474720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Liétor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B03D9A-356C-4A56-9494-EA5917F1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4631161"/>
            <a:ext cx="3474720" cy="15694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This town is famous by its tomatoes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762FFD5-511E-4D00-9988-89A0D7E54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102" r="16906"/>
          <a:stretch/>
        </p:blipFill>
        <p:spPr>
          <a:xfrm>
            <a:off x="4688778" y="-5"/>
            <a:ext cx="3259105" cy="3094406"/>
          </a:xfrm>
          <a:custGeom>
            <a:avLst/>
            <a:gdLst/>
            <a:ahLst/>
            <a:cxnLst/>
            <a:rect l="l" t="t" r="r" b="b"/>
            <a:pathLst>
              <a:path w="3259105" h="3094406">
                <a:moveTo>
                  <a:pt x="11386" y="0"/>
                </a:moveTo>
                <a:lnTo>
                  <a:pt x="3241316" y="0"/>
                </a:lnTo>
                <a:lnTo>
                  <a:pt x="3237494" y="140685"/>
                </a:lnTo>
                <a:cubicBezTo>
                  <a:pt x="3238096" y="312748"/>
                  <a:pt x="3251393" y="484543"/>
                  <a:pt x="3249125" y="655694"/>
                </a:cubicBezTo>
                <a:cubicBezTo>
                  <a:pt x="3247916" y="750937"/>
                  <a:pt x="3225234" y="845926"/>
                  <a:pt x="3229467" y="941423"/>
                </a:cubicBezTo>
                <a:cubicBezTo>
                  <a:pt x="3241867" y="1230835"/>
                  <a:pt x="3237785" y="1520374"/>
                  <a:pt x="3253965" y="1809659"/>
                </a:cubicBezTo>
                <a:cubicBezTo>
                  <a:pt x="3264430" y="1950656"/>
                  <a:pt x="3258909" y="2092163"/>
                  <a:pt x="3237482" y="2232284"/>
                </a:cubicBezTo>
                <a:cubicBezTo>
                  <a:pt x="3219637" y="2337305"/>
                  <a:pt x="3230677" y="2443216"/>
                  <a:pt x="3238238" y="2548745"/>
                </a:cubicBezTo>
                <a:cubicBezTo>
                  <a:pt x="3247462" y="2676497"/>
                  <a:pt x="3252453" y="2804124"/>
                  <a:pt x="3237330" y="2932130"/>
                </a:cubicBezTo>
                <a:cubicBezTo>
                  <a:pt x="3234609" y="2954893"/>
                  <a:pt x="3233201" y="2977688"/>
                  <a:pt x="3232714" y="3000503"/>
                </a:cubicBezTo>
                <a:lnTo>
                  <a:pt x="3233615" y="3068153"/>
                </a:lnTo>
                <a:lnTo>
                  <a:pt x="3188413" y="3064932"/>
                </a:lnTo>
                <a:cubicBezTo>
                  <a:pt x="3039240" y="3057221"/>
                  <a:pt x="2889775" y="3057530"/>
                  <a:pt x="2740627" y="3065836"/>
                </a:cubicBezTo>
                <a:cubicBezTo>
                  <a:pt x="2641415" y="3072036"/>
                  <a:pt x="2543982" y="3095285"/>
                  <a:pt x="2443754" y="3094381"/>
                </a:cubicBezTo>
                <a:cubicBezTo>
                  <a:pt x="2190453" y="3091669"/>
                  <a:pt x="1936390" y="3075782"/>
                  <a:pt x="1682327" y="3078752"/>
                </a:cubicBezTo>
                <a:cubicBezTo>
                  <a:pt x="1674197" y="3078882"/>
                  <a:pt x="1666067" y="3076944"/>
                  <a:pt x="1657937" y="3076944"/>
                </a:cubicBezTo>
                <a:cubicBezTo>
                  <a:pt x="1524046" y="3071390"/>
                  <a:pt x="1390155" y="3066482"/>
                  <a:pt x="1256136" y="3078623"/>
                </a:cubicBezTo>
                <a:cubicBezTo>
                  <a:pt x="1168104" y="3086502"/>
                  <a:pt x="1080452" y="3095932"/>
                  <a:pt x="991530" y="3090248"/>
                </a:cubicBezTo>
                <a:cubicBezTo>
                  <a:pt x="867801" y="3082369"/>
                  <a:pt x="744072" y="3076686"/>
                  <a:pt x="620090" y="3080948"/>
                </a:cubicBezTo>
                <a:cubicBezTo>
                  <a:pt x="570293" y="3082369"/>
                  <a:pt x="520497" y="3080948"/>
                  <a:pt x="470828" y="3080948"/>
                </a:cubicBezTo>
                <a:lnTo>
                  <a:pt x="469939" y="3081207"/>
                </a:lnTo>
                <a:cubicBezTo>
                  <a:pt x="437418" y="3081207"/>
                  <a:pt x="404898" y="3081982"/>
                  <a:pt x="372378" y="3081207"/>
                </a:cubicBezTo>
                <a:cubicBezTo>
                  <a:pt x="311022" y="3079786"/>
                  <a:pt x="249634" y="3076944"/>
                  <a:pt x="188230" y="3075879"/>
                </a:cubicBezTo>
                <a:lnTo>
                  <a:pt x="19434" y="3080760"/>
                </a:lnTo>
                <a:lnTo>
                  <a:pt x="23335" y="2940210"/>
                </a:lnTo>
                <a:cubicBezTo>
                  <a:pt x="23652" y="2892334"/>
                  <a:pt x="22808" y="2844419"/>
                  <a:pt x="20355" y="2796447"/>
                </a:cubicBezTo>
                <a:cubicBezTo>
                  <a:pt x="13984" y="2674257"/>
                  <a:pt x="1879" y="2552193"/>
                  <a:pt x="9780" y="2429876"/>
                </a:cubicBezTo>
                <a:cubicBezTo>
                  <a:pt x="16112" y="2301583"/>
                  <a:pt x="14277" y="2173022"/>
                  <a:pt x="4301" y="2044958"/>
                </a:cubicBezTo>
                <a:cubicBezTo>
                  <a:pt x="-1433" y="1980958"/>
                  <a:pt x="-1433" y="1916563"/>
                  <a:pt x="4301" y="1852563"/>
                </a:cubicBezTo>
                <a:cubicBezTo>
                  <a:pt x="20584" y="1696404"/>
                  <a:pt x="24839" y="1539213"/>
                  <a:pt x="17042" y="1382404"/>
                </a:cubicBezTo>
                <a:cubicBezTo>
                  <a:pt x="12582" y="1264291"/>
                  <a:pt x="4810" y="1146306"/>
                  <a:pt x="10288" y="1027939"/>
                </a:cubicBezTo>
                <a:cubicBezTo>
                  <a:pt x="16786" y="889439"/>
                  <a:pt x="21756" y="750813"/>
                  <a:pt x="15386" y="612313"/>
                </a:cubicBezTo>
                <a:cubicBezTo>
                  <a:pt x="8683" y="463705"/>
                  <a:pt x="9868" y="314846"/>
                  <a:pt x="18952" y="166364"/>
                </a:cubicBezTo>
                <a:close/>
              </a:path>
            </a:pathLst>
          </a:cu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5B974015-C223-47E8-87A1-0F0B2E5C3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7184" r="-2" b="-2"/>
          <a:stretch/>
        </p:blipFill>
        <p:spPr>
          <a:xfrm>
            <a:off x="4683193" y="3258422"/>
            <a:ext cx="3259855" cy="3599585"/>
          </a:xfrm>
          <a:custGeom>
            <a:avLst/>
            <a:gdLst/>
            <a:ahLst/>
            <a:cxnLst/>
            <a:rect l="l" t="t" r="r" b="b"/>
            <a:pathLst>
              <a:path w="3259855" h="3599585">
                <a:moveTo>
                  <a:pt x="954022" y="498"/>
                </a:moveTo>
                <a:cubicBezTo>
                  <a:pt x="1119756" y="-3044"/>
                  <a:pt x="1286080" y="13085"/>
                  <a:pt x="1451761" y="24419"/>
                </a:cubicBezTo>
                <a:cubicBezTo>
                  <a:pt x="1625133" y="36367"/>
                  <a:pt x="1799027" y="38046"/>
                  <a:pt x="1972590" y="29457"/>
                </a:cubicBezTo>
                <a:cubicBezTo>
                  <a:pt x="2098351" y="23256"/>
                  <a:pt x="2223604" y="9049"/>
                  <a:pt x="2349873" y="12278"/>
                </a:cubicBezTo>
                <a:cubicBezTo>
                  <a:pt x="2532672" y="16928"/>
                  <a:pt x="2715343" y="23773"/>
                  <a:pt x="2898396" y="19124"/>
                </a:cubicBezTo>
                <a:cubicBezTo>
                  <a:pt x="2963040" y="17526"/>
                  <a:pt x="3027701" y="14038"/>
                  <a:pt x="3092353" y="11720"/>
                </a:cubicBezTo>
                <a:lnTo>
                  <a:pt x="3250836" y="11402"/>
                </a:lnTo>
                <a:lnTo>
                  <a:pt x="3254106" y="90752"/>
                </a:lnTo>
                <a:cubicBezTo>
                  <a:pt x="3254106" y="138488"/>
                  <a:pt x="3252140" y="186224"/>
                  <a:pt x="3248209" y="233871"/>
                </a:cubicBezTo>
                <a:cubicBezTo>
                  <a:pt x="3240316" y="320987"/>
                  <a:pt x="3242191" y="408521"/>
                  <a:pt x="3253804" y="495345"/>
                </a:cubicBezTo>
                <a:cubicBezTo>
                  <a:pt x="3266506" y="596937"/>
                  <a:pt x="3256677" y="698530"/>
                  <a:pt x="3247452" y="800123"/>
                </a:cubicBezTo>
                <a:cubicBezTo>
                  <a:pt x="3230970" y="978926"/>
                  <a:pt x="3238380" y="1157601"/>
                  <a:pt x="3250477" y="1336023"/>
                </a:cubicBezTo>
                <a:cubicBezTo>
                  <a:pt x="3258220" y="1458862"/>
                  <a:pt x="3253970" y="1582030"/>
                  <a:pt x="3237775" y="1704297"/>
                </a:cubicBezTo>
                <a:cubicBezTo>
                  <a:pt x="3234901" y="1728615"/>
                  <a:pt x="3233729" y="1752966"/>
                  <a:pt x="3233143" y="1777332"/>
                </a:cubicBezTo>
                <a:lnTo>
                  <a:pt x="3232811" y="1799145"/>
                </a:lnTo>
                <a:lnTo>
                  <a:pt x="3228576" y="1842531"/>
                </a:lnTo>
                <a:lnTo>
                  <a:pt x="3232166" y="1914850"/>
                </a:lnTo>
                <a:lnTo>
                  <a:pt x="3231789" y="1922451"/>
                </a:lnTo>
                <a:lnTo>
                  <a:pt x="3237441" y="1980367"/>
                </a:lnTo>
                <a:lnTo>
                  <a:pt x="3249248" y="2182039"/>
                </a:lnTo>
                <a:cubicBezTo>
                  <a:pt x="3250586" y="2269847"/>
                  <a:pt x="3248126" y="2357696"/>
                  <a:pt x="3241858" y="2445415"/>
                </a:cubicBezTo>
                <a:cubicBezTo>
                  <a:pt x="3232633" y="2606947"/>
                  <a:pt x="3242160" y="2768225"/>
                  <a:pt x="3253351" y="2929631"/>
                </a:cubicBezTo>
                <a:cubicBezTo>
                  <a:pt x="3266657" y="3121514"/>
                  <a:pt x="3245487" y="3313270"/>
                  <a:pt x="3242311" y="3505152"/>
                </a:cubicBezTo>
                <a:cubicBezTo>
                  <a:pt x="3242008" y="3522360"/>
                  <a:pt x="3243142" y="3539599"/>
                  <a:pt x="3244541" y="3556838"/>
                </a:cubicBezTo>
                <a:lnTo>
                  <a:pt x="3247700" y="3599585"/>
                </a:lnTo>
                <a:lnTo>
                  <a:pt x="15795" y="3599585"/>
                </a:lnTo>
                <a:lnTo>
                  <a:pt x="11716" y="3325801"/>
                </a:lnTo>
                <a:cubicBezTo>
                  <a:pt x="9693" y="3229953"/>
                  <a:pt x="8801" y="3134170"/>
                  <a:pt x="14216" y="3038609"/>
                </a:cubicBezTo>
                <a:cubicBezTo>
                  <a:pt x="20970" y="2919986"/>
                  <a:pt x="19695" y="2799963"/>
                  <a:pt x="14981" y="2681849"/>
                </a:cubicBezTo>
                <a:cubicBezTo>
                  <a:pt x="10266" y="2563738"/>
                  <a:pt x="3896" y="2445497"/>
                  <a:pt x="14981" y="2327384"/>
                </a:cubicBezTo>
                <a:cubicBezTo>
                  <a:pt x="23136" y="2224777"/>
                  <a:pt x="25047" y="2121762"/>
                  <a:pt x="20714" y="2018915"/>
                </a:cubicBezTo>
                <a:cubicBezTo>
                  <a:pt x="15745" y="1839643"/>
                  <a:pt x="6063" y="1660244"/>
                  <a:pt x="16637" y="1480971"/>
                </a:cubicBezTo>
                <a:cubicBezTo>
                  <a:pt x="32819" y="1209834"/>
                  <a:pt x="23136" y="938951"/>
                  <a:pt x="10394" y="668069"/>
                </a:cubicBezTo>
                <a:cubicBezTo>
                  <a:pt x="1475" y="482681"/>
                  <a:pt x="-5915" y="297422"/>
                  <a:pt x="6827" y="112034"/>
                </a:cubicBezTo>
                <a:lnTo>
                  <a:pt x="12538" y="21615"/>
                </a:lnTo>
                <a:lnTo>
                  <a:pt x="13383" y="21707"/>
                </a:lnTo>
                <a:cubicBezTo>
                  <a:pt x="79680" y="11270"/>
                  <a:pt x="146855" y="7847"/>
                  <a:pt x="213839" y="11503"/>
                </a:cubicBezTo>
                <a:cubicBezTo>
                  <a:pt x="405275" y="17315"/>
                  <a:pt x="595695" y="34236"/>
                  <a:pt x="788529" y="11503"/>
                </a:cubicBezTo>
                <a:cubicBezTo>
                  <a:pt x="843598" y="5045"/>
                  <a:pt x="898777" y="1679"/>
                  <a:pt x="954022" y="498"/>
                </a:cubicBezTo>
                <a:close/>
              </a:path>
            </a:pathLst>
          </a:cu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3EB06553-A427-4712-A347-B89008EC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b="15867"/>
          <a:stretch/>
        </p:blipFill>
        <p:spPr>
          <a:xfrm>
            <a:off x="8153017" y="-6"/>
            <a:ext cx="4038983" cy="4195184"/>
          </a:xfrm>
          <a:custGeom>
            <a:avLst/>
            <a:gdLst/>
            <a:ahLst/>
            <a:cxnLst/>
            <a:rect l="l" t="t" r="r" b="b"/>
            <a:pathLst>
              <a:path w="4038983" h="4195184">
                <a:moveTo>
                  <a:pt x="25292" y="0"/>
                </a:moveTo>
                <a:lnTo>
                  <a:pt x="4038983" y="0"/>
                </a:lnTo>
                <a:lnTo>
                  <a:pt x="4038983" y="4173249"/>
                </a:lnTo>
                <a:lnTo>
                  <a:pt x="3931557" y="4161775"/>
                </a:lnTo>
                <a:cubicBezTo>
                  <a:pt x="3887047" y="4159904"/>
                  <a:pt x="3842427" y="4160901"/>
                  <a:pt x="3797950" y="4164774"/>
                </a:cubicBezTo>
                <a:cubicBezTo>
                  <a:pt x="3568711" y="4179842"/>
                  <a:pt x="3339218" y="4173041"/>
                  <a:pt x="3109979" y="4176375"/>
                </a:cubicBezTo>
                <a:cubicBezTo>
                  <a:pt x="2803311" y="4180909"/>
                  <a:pt x="2496897" y="4169308"/>
                  <a:pt x="2190356" y="4168242"/>
                </a:cubicBezTo>
                <a:cubicBezTo>
                  <a:pt x="2127525" y="4167975"/>
                  <a:pt x="2064439" y="4171442"/>
                  <a:pt x="2001862" y="4176775"/>
                </a:cubicBezTo>
                <a:cubicBezTo>
                  <a:pt x="1915168" y="4183976"/>
                  <a:pt x="1829615" y="4174908"/>
                  <a:pt x="1743683" y="4166375"/>
                </a:cubicBezTo>
                <a:cubicBezTo>
                  <a:pt x="1640105" y="4156108"/>
                  <a:pt x="1536783" y="4165175"/>
                  <a:pt x="1433841" y="4177042"/>
                </a:cubicBezTo>
                <a:cubicBezTo>
                  <a:pt x="1257114" y="4197030"/>
                  <a:pt x="1079054" y="4200510"/>
                  <a:pt x="901742" y="4187442"/>
                </a:cubicBezTo>
                <a:cubicBezTo>
                  <a:pt x="705885" y="4173442"/>
                  <a:pt x="510157" y="4175976"/>
                  <a:pt x="314300" y="4177042"/>
                </a:cubicBezTo>
                <a:lnTo>
                  <a:pt x="22883" y="4176257"/>
                </a:lnTo>
                <a:lnTo>
                  <a:pt x="15491" y="4122289"/>
                </a:lnTo>
                <a:cubicBezTo>
                  <a:pt x="3576" y="4042652"/>
                  <a:pt x="-1474" y="3962394"/>
                  <a:pt x="370" y="3882149"/>
                </a:cubicBezTo>
                <a:cubicBezTo>
                  <a:pt x="219" y="3686075"/>
                  <a:pt x="10652" y="3490382"/>
                  <a:pt x="29555" y="3294816"/>
                </a:cubicBezTo>
                <a:cubicBezTo>
                  <a:pt x="34137" y="3222826"/>
                  <a:pt x="32065" y="3150656"/>
                  <a:pt x="23355" y="3078932"/>
                </a:cubicBezTo>
                <a:cubicBezTo>
                  <a:pt x="14645" y="2997950"/>
                  <a:pt x="17685" y="2916371"/>
                  <a:pt x="32428" y="2835999"/>
                </a:cubicBezTo>
                <a:cubicBezTo>
                  <a:pt x="51027" y="2740756"/>
                  <a:pt x="42710" y="2645512"/>
                  <a:pt x="35906" y="2550269"/>
                </a:cubicBezTo>
                <a:cubicBezTo>
                  <a:pt x="17306" y="2288796"/>
                  <a:pt x="-5377" y="2027322"/>
                  <a:pt x="9746" y="1764959"/>
                </a:cubicBezTo>
                <a:cubicBezTo>
                  <a:pt x="12922" y="1708956"/>
                  <a:pt x="26832" y="1654350"/>
                  <a:pt x="32580" y="1598729"/>
                </a:cubicBezTo>
                <a:cubicBezTo>
                  <a:pt x="49365" y="1437069"/>
                  <a:pt x="29705" y="1276045"/>
                  <a:pt x="21691" y="1114767"/>
                </a:cubicBezTo>
                <a:cubicBezTo>
                  <a:pt x="10169" y="936281"/>
                  <a:pt x="12497" y="757351"/>
                  <a:pt x="28647" y="579120"/>
                </a:cubicBezTo>
                <a:cubicBezTo>
                  <a:pt x="38779" y="482353"/>
                  <a:pt x="42219" y="385459"/>
                  <a:pt x="40971" y="288533"/>
                </a:cubicBezTo>
                <a:close/>
              </a:path>
            </a:pathLst>
          </a:custGeom>
        </p:spPr>
      </p:pic>
      <p:sp>
        <p:nvSpPr>
          <p:cNvPr id="39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4409267"/>
            <a:ext cx="3383280" cy="27432"/>
          </a:xfrm>
          <a:custGeom>
            <a:avLst/>
            <a:gdLst>
              <a:gd name="connsiteX0" fmla="*/ 0 w 3383280"/>
              <a:gd name="connsiteY0" fmla="*/ 0 h 27432"/>
              <a:gd name="connsiteX1" fmla="*/ 642823 w 3383280"/>
              <a:gd name="connsiteY1" fmla="*/ 0 h 27432"/>
              <a:gd name="connsiteX2" fmla="*/ 1319479 w 3383280"/>
              <a:gd name="connsiteY2" fmla="*/ 0 h 27432"/>
              <a:gd name="connsiteX3" fmla="*/ 2029968 w 3383280"/>
              <a:gd name="connsiteY3" fmla="*/ 0 h 27432"/>
              <a:gd name="connsiteX4" fmla="*/ 2740457 w 3383280"/>
              <a:gd name="connsiteY4" fmla="*/ 0 h 27432"/>
              <a:gd name="connsiteX5" fmla="*/ 3383280 w 3383280"/>
              <a:gd name="connsiteY5" fmla="*/ 0 h 27432"/>
              <a:gd name="connsiteX6" fmla="*/ 3383280 w 3383280"/>
              <a:gd name="connsiteY6" fmla="*/ 27432 h 27432"/>
              <a:gd name="connsiteX7" fmla="*/ 2638958 w 3383280"/>
              <a:gd name="connsiteY7" fmla="*/ 27432 h 27432"/>
              <a:gd name="connsiteX8" fmla="*/ 1894637 w 3383280"/>
              <a:gd name="connsiteY8" fmla="*/ 27432 h 27432"/>
              <a:gd name="connsiteX9" fmla="*/ 1217981 w 3383280"/>
              <a:gd name="connsiteY9" fmla="*/ 27432 h 27432"/>
              <a:gd name="connsiteX10" fmla="*/ 0 w 3383280"/>
              <a:gd name="connsiteY10" fmla="*/ 27432 h 27432"/>
              <a:gd name="connsiteX11" fmla="*/ 0 w 338328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27432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114" y="7395"/>
                  <a:pt x="3383325" y="21864"/>
                  <a:pt x="3383280" y="27432"/>
                </a:cubicBezTo>
                <a:cubicBezTo>
                  <a:pt x="3088851" y="31951"/>
                  <a:pt x="2966759" y="63689"/>
                  <a:pt x="2638958" y="27432"/>
                </a:cubicBezTo>
                <a:cubicBezTo>
                  <a:pt x="2311157" y="-8825"/>
                  <a:pt x="2123847" y="40497"/>
                  <a:pt x="1894637" y="27432"/>
                </a:cubicBezTo>
                <a:cubicBezTo>
                  <a:pt x="1665427" y="14367"/>
                  <a:pt x="1424813" y="48382"/>
                  <a:pt x="1217981" y="27432"/>
                </a:cubicBezTo>
                <a:cubicBezTo>
                  <a:pt x="1011149" y="6482"/>
                  <a:pt x="538241" y="2563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383280" h="27432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473" y="12649"/>
                  <a:pt x="3382292" y="17989"/>
                  <a:pt x="3383280" y="27432"/>
                </a:cubicBezTo>
                <a:cubicBezTo>
                  <a:pt x="3246258" y="-5317"/>
                  <a:pt x="2915318" y="27493"/>
                  <a:pt x="2706624" y="27432"/>
                </a:cubicBezTo>
                <a:cubicBezTo>
                  <a:pt x="2497930" y="27371"/>
                  <a:pt x="2314501" y="-484"/>
                  <a:pt x="1962302" y="27432"/>
                </a:cubicBezTo>
                <a:cubicBezTo>
                  <a:pt x="1610103" y="55348"/>
                  <a:pt x="1607990" y="25966"/>
                  <a:pt x="1387145" y="27432"/>
                </a:cubicBezTo>
                <a:cubicBezTo>
                  <a:pt x="1166300" y="28898"/>
                  <a:pt x="856166" y="27780"/>
                  <a:pt x="710489" y="27432"/>
                </a:cubicBezTo>
                <a:cubicBezTo>
                  <a:pt x="564812" y="27084"/>
                  <a:pt x="236809" y="62580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87EA4"/>
          </a:solidFill>
          <a:ln w="38100" cap="rnd">
            <a:solidFill>
              <a:srgbClr val="E87EA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A07C0AE9-7AC8-4F94-96E8-36A5A62147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424" r="11838" b="-2"/>
          <a:stretch/>
        </p:blipFill>
        <p:spPr>
          <a:xfrm>
            <a:off x="8171361" y="4366935"/>
            <a:ext cx="4020639" cy="2491073"/>
          </a:xfrm>
          <a:custGeom>
            <a:avLst/>
            <a:gdLst/>
            <a:ahLst/>
            <a:cxnLst/>
            <a:rect l="l" t="t" r="r" b="b"/>
            <a:pathLst>
              <a:path w="4020639" h="2491073">
                <a:moveTo>
                  <a:pt x="2387172" y="4"/>
                </a:moveTo>
                <a:cubicBezTo>
                  <a:pt x="2431588" y="-79"/>
                  <a:pt x="2476014" y="1187"/>
                  <a:pt x="2520440" y="4521"/>
                </a:cubicBezTo>
                <a:cubicBezTo>
                  <a:pt x="2670017" y="18188"/>
                  <a:pt x="2820292" y="21522"/>
                  <a:pt x="2970288" y="14521"/>
                </a:cubicBezTo>
                <a:cubicBezTo>
                  <a:pt x="3090823" y="5814"/>
                  <a:pt x="3211725" y="4294"/>
                  <a:pt x="3332425" y="9988"/>
                </a:cubicBezTo>
                <a:cubicBezTo>
                  <a:pt x="3444887" y="16788"/>
                  <a:pt x="3557349" y="23721"/>
                  <a:pt x="3670191" y="19722"/>
                </a:cubicBezTo>
                <a:cubicBezTo>
                  <a:pt x="3715125" y="18121"/>
                  <a:pt x="3759424" y="16121"/>
                  <a:pt x="3803977" y="13454"/>
                </a:cubicBezTo>
                <a:cubicBezTo>
                  <a:pt x="3844957" y="9821"/>
                  <a:pt x="3886048" y="8104"/>
                  <a:pt x="3927130" y="8304"/>
                </a:cubicBezTo>
                <a:lnTo>
                  <a:pt x="4020639" y="13128"/>
                </a:lnTo>
                <a:lnTo>
                  <a:pt x="4020639" y="2491073"/>
                </a:lnTo>
                <a:lnTo>
                  <a:pt x="6804" y="2491073"/>
                </a:lnTo>
                <a:lnTo>
                  <a:pt x="20473" y="2308286"/>
                </a:lnTo>
                <a:cubicBezTo>
                  <a:pt x="23924" y="2245403"/>
                  <a:pt x="26128" y="2182489"/>
                  <a:pt x="27088" y="2119545"/>
                </a:cubicBezTo>
                <a:cubicBezTo>
                  <a:pt x="30263" y="1875850"/>
                  <a:pt x="38884" y="1631647"/>
                  <a:pt x="11966" y="1388714"/>
                </a:cubicBezTo>
                <a:cubicBezTo>
                  <a:pt x="-6330" y="1224134"/>
                  <a:pt x="928" y="1060316"/>
                  <a:pt x="4255" y="895864"/>
                </a:cubicBezTo>
                <a:cubicBezTo>
                  <a:pt x="8035" y="711091"/>
                  <a:pt x="6221" y="526193"/>
                  <a:pt x="6221" y="341421"/>
                </a:cubicBezTo>
                <a:cubicBezTo>
                  <a:pt x="5918" y="261036"/>
                  <a:pt x="11060" y="181159"/>
                  <a:pt x="19830" y="101154"/>
                </a:cubicBezTo>
                <a:cubicBezTo>
                  <a:pt x="22968" y="72137"/>
                  <a:pt x="24376" y="43159"/>
                  <a:pt x="24410" y="14230"/>
                </a:cubicBezTo>
                <a:lnTo>
                  <a:pt x="24352" y="12883"/>
                </a:lnTo>
                <a:lnTo>
                  <a:pt x="156331" y="7988"/>
                </a:lnTo>
                <a:cubicBezTo>
                  <a:pt x="300221" y="-159"/>
                  <a:pt x="444492" y="3228"/>
                  <a:pt x="587900" y="18121"/>
                </a:cubicBezTo>
                <a:cubicBezTo>
                  <a:pt x="689357" y="25975"/>
                  <a:pt x="791270" y="24722"/>
                  <a:pt x="892537" y="14388"/>
                </a:cubicBezTo>
                <a:cubicBezTo>
                  <a:pt x="1078365" y="-1747"/>
                  <a:pt x="1263813" y="11188"/>
                  <a:pt x="1449261" y="22122"/>
                </a:cubicBezTo>
                <a:cubicBezTo>
                  <a:pt x="1628870" y="32788"/>
                  <a:pt x="1808352" y="24921"/>
                  <a:pt x="1987961" y="17855"/>
                </a:cubicBezTo>
                <a:cubicBezTo>
                  <a:pt x="2120763" y="12655"/>
                  <a:pt x="2253923" y="254"/>
                  <a:pt x="2387172" y="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7295EB-5077-47E5-A1BE-632E319FC245}"/>
              </a:ext>
            </a:extLst>
          </p:cNvPr>
          <p:cNvSpPr txBox="1"/>
          <p:nvPr/>
        </p:nvSpPr>
        <p:spPr>
          <a:xfrm>
            <a:off x="10583867" y="6870700"/>
            <a:ext cx="160813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66F650-402B-44BF-88DB-D6F9F81552C3}"/>
              </a:ext>
            </a:extLst>
          </p:cNvPr>
          <p:cNvSpPr txBox="1"/>
          <p:nvPr/>
        </p:nvSpPr>
        <p:spPr>
          <a:xfrm>
            <a:off x="8963034" y="6870700"/>
            <a:ext cx="160813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AECBC-2D56-430C-8E23-9A8628B61826}"/>
              </a:ext>
            </a:extLst>
          </p:cNvPr>
          <p:cNvSpPr txBox="1"/>
          <p:nvPr/>
        </p:nvSpPr>
        <p:spPr>
          <a:xfrm>
            <a:off x="5540230" y="6870700"/>
            <a:ext cx="170270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ED5FC3-7121-47F0-989B-7059A10DADDB}"/>
              </a:ext>
            </a:extLst>
          </p:cNvPr>
          <p:cNvSpPr txBox="1"/>
          <p:nvPr/>
        </p:nvSpPr>
        <p:spPr>
          <a:xfrm>
            <a:off x="7255639" y="6870700"/>
            <a:ext cx="169469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932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xmlns="" id="{457344D1-E597-42B3-8E85-6D7036E54A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BCA1727-8FA8-4180-BFDD-ECA6EE54C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1810"/>
          <a:stretch/>
        </p:blipFill>
        <p:spPr>
          <a:xfrm>
            <a:off x="20" y="-1"/>
            <a:ext cx="12191980" cy="4408344"/>
          </a:xfrm>
          <a:custGeom>
            <a:avLst/>
            <a:gdLst/>
            <a:ahLst/>
            <a:cxnLst/>
            <a:rect l="l" t="t" r="r" b="b"/>
            <a:pathLst>
              <a:path w="12192000" h="4408344">
                <a:moveTo>
                  <a:pt x="0" y="0"/>
                </a:moveTo>
                <a:lnTo>
                  <a:pt x="12192000" y="0"/>
                </a:lnTo>
                <a:lnTo>
                  <a:pt x="12192000" y="4381821"/>
                </a:lnTo>
                <a:lnTo>
                  <a:pt x="11986461" y="4386473"/>
                </a:lnTo>
                <a:cubicBezTo>
                  <a:pt x="11912297" y="4385498"/>
                  <a:pt x="11838168" y="4381870"/>
                  <a:pt x="11764214" y="4375593"/>
                </a:cubicBezTo>
                <a:cubicBezTo>
                  <a:pt x="11656850" y="4367589"/>
                  <a:pt x="11548596" y="4356535"/>
                  <a:pt x="11441995" y="4376864"/>
                </a:cubicBezTo>
                <a:cubicBezTo>
                  <a:pt x="11324975" y="4399353"/>
                  <a:pt x="11208081" y="4399480"/>
                  <a:pt x="11090044" y="4393763"/>
                </a:cubicBezTo>
                <a:cubicBezTo>
                  <a:pt x="10989160" y="4388935"/>
                  <a:pt x="10888657" y="4363523"/>
                  <a:pt x="10787011" y="4390332"/>
                </a:cubicBezTo>
                <a:cubicBezTo>
                  <a:pt x="10776897" y="4391806"/>
                  <a:pt x="10766592" y="4391374"/>
                  <a:pt x="10756643" y="4389062"/>
                </a:cubicBezTo>
                <a:cubicBezTo>
                  <a:pt x="10645468" y="4373688"/>
                  <a:pt x="10533530" y="4386266"/>
                  <a:pt x="10421973" y="4381946"/>
                </a:cubicBezTo>
                <a:cubicBezTo>
                  <a:pt x="10370515" y="4379913"/>
                  <a:pt x="10318040" y="4381057"/>
                  <a:pt x="10267216" y="4375593"/>
                </a:cubicBezTo>
                <a:cubicBezTo>
                  <a:pt x="10150577" y="4363142"/>
                  <a:pt x="10034192" y="4356535"/>
                  <a:pt x="9918824" y="4385885"/>
                </a:cubicBezTo>
                <a:cubicBezTo>
                  <a:pt x="9885153" y="4393801"/>
                  <a:pt x="9850745" y="4398057"/>
                  <a:pt x="9816160" y="4398591"/>
                </a:cubicBezTo>
                <a:cubicBezTo>
                  <a:pt x="9703206" y="4402657"/>
                  <a:pt x="9590632" y="4394906"/>
                  <a:pt x="9478059" y="4388553"/>
                </a:cubicBezTo>
                <a:cubicBezTo>
                  <a:pt x="9399918" y="4384106"/>
                  <a:pt x="9321904" y="4374450"/>
                  <a:pt x="9243637" y="4382582"/>
                </a:cubicBezTo>
                <a:cubicBezTo>
                  <a:pt x="9198150" y="4387283"/>
                  <a:pt x="9152282" y="4387283"/>
                  <a:pt x="9106795" y="4382582"/>
                </a:cubicBezTo>
                <a:cubicBezTo>
                  <a:pt x="9022962" y="4372760"/>
                  <a:pt x="8938380" y="4370930"/>
                  <a:pt x="8854204" y="4377118"/>
                </a:cubicBezTo>
                <a:cubicBezTo>
                  <a:pt x="8728543" y="4387918"/>
                  <a:pt x="8603010" y="4396939"/>
                  <a:pt x="8476969" y="4379786"/>
                </a:cubicBezTo>
                <a:cubicBezTo>
                  <a:pt x="8405486" y="4368554"/>
                  <a:pt x="8332808" y="4367233"/>
                  <a:pt x="8260970" y="4375848"/>
                </a:cubicBezTo>
                <a:cubicBezTo>
                  <a:pt x="8089823" y="4399862"/>
                  <a:pt x="7918295" y="4392111"/>
                  <a:pt x="7746767" y="4382201"/>
                </a:cubicBezTo>
                <a:cubicBezTo>
                  <a:pt x="7632160" y="4375466"/>
                  <a:pt x="7517046" y="4363142"/>
                  <a:pt x="7402693" y="4379405"/>
                </a:cubicBezTo>
                <a:cubicBezTo>
                  <a:pt x="7256831" y="4399734"/>
                  <a:pt x="7110841" y="4393000"/>
                  <a:pt x="6964597" y="4387029"/>
                </a:cubicBezTo>
                <a:cubicBezTo>
                  <a:pt x="6857233" y="4382582"/>
                  <a:pt x="6749742" y="4369113"/>
                  <a:pt x="6642124" y="4385758"/>
                </a:cubicBezTo>
                <a:cubicBezTo>
                  <a:pt x="6631045" y="4387270"/>
                  <a:pt x="6619775" y="4386139"/>
                  <a:pt x="6609216" y="4382455"/>
                </a:cubicBezTo>
                <a:cubicBezTo>
                  <a:pt x="6568379" y="4369012"/>
                  <a:pt x="6524595" y="4367208"/>
                  <a:pt x="6482793" y="4377245"/>
                </a:cubicBezTo>
                <a:cubicBezTo>
                  <a:pt x="6405669" y="4394144"/>
                  <a:pt x="6328672" y="4401513"/>
                  <a:pt x="6250150" y="4386139"/>
                </a:cubicBezTo>
                <a:cubicBezTo>
                  <a:pt x="6217254" y="4379253"/>
                  <a:pt x="6183521" y="4377245"/>
                  <a:pt x="6150028" y="4380168"/>
                </a:cubicBezTo>
                <a:cubicBezTo>
                  <a:pt x="6020175" y="4393128"/>
                  <a:pt x="5890068" y="4388045"/>
                  <a:pt x="5760087" y="4385504"/>
                </a:cubicBezTo>
                <a:cubicBezTo>
                  <a:pt x="5521345" y="4381057"/>
                  <a:pt x="5282477" y="4385504"/>
                  <a:pt x="5044242" y="4362761"/>
                </a:cubicBezTo>
                <a:cubicBezTo>
                  <a:pt x="4979506" y="4356599"/>
                  <a:pt x="4914326" y="4352659"/>
                  <a:pt x="4849272" y="4353438"/>
                </a:cubicBezTo>
                <a:cubicBezTo>
                  <a:pt x="4784218" y="4354216"/>
                  <a:pt x="4719291" y="4359711"/>
                  <a:pt x="4655063" y="4372417"/>
                </a:cubicBezTo>
                <a:cubicBezTo>
                  <a:pt x="4447578" y="4412694"/>
                  <a:pt x="4239457" y="4415236"/>
                  <a:pt x="4029811" y="4398972"/>
                </a:cubicBezTo>
                <a:cubicBezTo>
                  <a:pt x="3943792" y="4392238"/>
                  <a:pt x="3857774" y="4381057"/>
                  <a:pt x="3771375" y="4383217"/>
                </a:cubicBezTo>
                <a:cubicBezTo>
                  <a:pt x="3623225" y="4387156"/>
                  <a:pt x="3474948" y="4379151"/>
                  <a:pt x="3326672" y="4381184"/>
                </a:cubicBezTo>
                <a:cubicBezTo>
                  <a:pt x="3322669" y="4381756"/>
                  <a:pt x="3318578" y="4381222"/>
                  <a:pt x="3314855" y="4379659"/>
                </a:cubicBezTo>
                <a:cubicBezTo>
                  <a:pt x="3278008" y="4354375"/>
                  <a:pt x="3237604" y="4364158"/>
                  <a:pt x="3199487" y="4370765"/>
                </a:cubicBezTo>
                <a:cubicBezTo>
                  <a:pt x="3072810" y="4392746"/>
                  <a:pt x="2946260" y="4403546"/>
                  <a:pt x="2817550" y="4386520"/>
                </a:cubicBezTo>
                <a:cubicBezTo>
                  <a:pt x="2694647" y="4368694"/>
                  <a:pt x="2569990" y="4366471"/>
                  <a:pt x="2446541" y="4379913"/>
                </a:cubicBezTo>
                <a:cubicBezTo>
                  <a:pt x="2276791" y="4399734"/>
                  <a:pt x="2107677" y="4395541"/>
                  <a:pt x="1938308" y="4379913"/>
                </a:cubicBezTo>
                <a:cubicBezTo>
                  <a:pt x="1869570" y="4373561"/>
                  <a:pt x="1799815" y="4362761"/>
                  <a:pt x="1731712" y="4378643"/>
                </a:cubicBezTo>
                <a:cubicBezTo>
                  <a:pt x="1647854" y="4398083"/>
                  <a:pt x="1564250" y="4391730"/>
                  <a:pt x="1480137" y="4387410"/>
                </a:cubicBezTo>
                <a:cubicBezTo>
                  <a:pt x="1373663" y="4381819"/>
                  <a:pt x="1267442" y="4365683"/>
                  <a:pt x="1160586" y="4378389"/>
                </a:cubicBezTo>
                <a:cubicBezTo>
                  <a:pt x="1111161" y="4384233"/>
                  <a:pt x="1062116" y="4393509"/>
                  <a:pt x="1012055" y="4391095"/>
                </a:cubicBezTo>
                <a:cubicBezTo>
                  <a:pt x="873562" y="4384742"/>
                  <a:pt x="735196" y="4377245"/>
                  <a:pt x="596449" y="4378389"/>
                </a:cubicBezTo>
                <a:cubicBezTo>
                  <a:pt x="538383" y="4378770"/>
                  <a:pt x="480699" y="4380676"/>
                  <a:pt x="422887" y="4384869"/>
                </a:cubicBezTo>
                <a:cubicBezTo>
                  <a:pt x="315015" y="4392746"/>
                  <a:pt x="207524" y="4382073"/>
                  <a:pt x="100033" y="4378262"/>
                </a:cubicBezTo>
                <a:lnTo>
                  <a:pt x="0" y="4382743"/>
                </a:lnTo>
                <a:close/>
              </a:path>
            </a:pathLst>
          </a:cu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78A5D4"/>
          </a:solidFill>
          <a:ln w="38100" cap="rnd">
            <a:solidFill>
              <a:srgbClr val="78A5D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FB4AB9-ED4F-4E2D-A0EE-2BB2F251F5AA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STHupo"/>
                <a:ea typeface="STHupo"/>
              </a:rPr>
              <a:t>AYNA: BEAUTIFUL LANDSCAPES, </a:t>
            </a:r>
            <a:r>
              <a:rPr lang="en-US" sz="4400" dirty="0" err="1">
                <a:latin typeface="STHupo"/>
                <a:ea typeface="STHupo"/>
              </a:rPr>
              <a:t>iT</a:t>
            </a:r>
            <a:r>
              <a:rPr lang="en-US" sz="4400" dirty="0">
                <a:latin typeface="STHupo"/>
                <a:ea typeface="STHupo"/>
              </a:rPr>
              <a:t> IS UNKNOWN AS THE LITTLE SWISS OF ALBACETE"</a:t>
            </a:r>
            <a:endParaRPr lang="en-US" dirty="0">
              <a:latin typeface="STHupo"/>
              <a:ea typeface="STHup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366423-3BFD-4A13-B7AF-483DBC46693B}"/>
              </a:ext>
            </a:extLst>
          </p:cNvPr>
          <p:cNvSpPr txBox="1"/>
          <p:nvPr/>
        </p:nvSpPr>
        <p:spPr>
          <a:xfrm>
            <a:off x="10497305" y="6657945"/>
            <a:ext cx="169469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3403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A13C73-7DE0-4DFA-A538-98CE75AD9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" r="6" b="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44CD100-6267-4E62-AA64-2182A3A6A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0695B-F3CB-45D9-A2E1-C32E4796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V Boli"/>
                <a:cs typeface="MV Boli"/>
              </a:rPr>
              <a:t>BOGARRA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FA2D0C-2B5F-4039-9419-0D1417C1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396935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IS A STATUE PATH AROUND THE RIVER</a:t>
            </a:r>
          </a:p>
        </p:txBody>
      </p:sp>
      <p:pic>
        <p:nvPicPr>
          <p:cNvPr id="10" name="Picture 11" descr="Nacimiento río Bogarra en Bogarra: 3 opiniones y 7 fotos">
            <a:extLst>
              <a:ext uri="{FF2B5EF4-FFF2-40B4-BE49-F238E27FC236}">
                <a16:creationId xmlns:a16="http://schemas.microsoft.com/office/drawing/2014/main" xmlns="" id="{956F314F-29F9-46FD-AD6B-6B4BED158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01230"/>
            <a:ext cx="3648972" cy="2359277"/>
          </a:xfrm>
          <a:prstGeom prst="rect">
            <a:avLst/>
          </a:prstGeom>
        </p:spPr>
      </p:pic>
      <p:pic>
        <p:nvPicPr>
          <p:cNvPr id="14" name="Picture 14" descr="Los 6 planes más refrescantes para conocer la Sierra del ...">
            <a:extLst>
              <a:ext uri="{FF2B5EF4-FFF2-40B4-BE49-F238E27FC236}">
                <a16:creationId xmlns:a16="http://schemas.microsoft.com/office/drawing/2014/main" xmlns="" id="{E7256AC5-9DF8-406B-914E-3720F0453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683" y="3320452"/>
            <a:ext cx="4224067" cy="3164456"/>
          </a:xfrm>
          <a:prstGeom prst="rect">
            <a:avLst/>
          </a:prstGeom>
        </p:spPr>
      </p:pic>
      <p:pic>
        <p:nvPicPr>
          <p:cNvPr id="15" name="Picture 15" descr="Rio-mundo-marzo-senderismo-andara-2019-55 | Ruta de las ...">
            <a:extLst>
              <a:ext uri="{FF2B5EF4-FFF2-40B4-BE49-F238E27FC236}">
                <a16:creationId xmlns:a16="http://schemas.microsoft.com/office/drawing/2014/main" xmlns="" id="{14E22D9A-9A09-4191-BDC3-1863EF41D18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154" y="304222"/>
            <a:ext cx="2743199" cy="2051366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xmlns="" id="{53061ACA-D339-42CB-84AE-C49F5C8E8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49" y="4658256"/>
            <a:ext cx="2743199" cy="1825942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xmlns="" id="{84FEBBE9-F741-4742-AD63-D0D92141F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6891" y="3797060"/>
            <a:ext cx="2743200" cy="274320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xmlns="" id="{EA177C18-138C-4012-97FD-B5A52C350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8589" y="318718"/>
            <a:ext cx="3965275" cy="24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49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1" name="Rectangle 47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15541-10D9-4155-BB57-0A2E099E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Chinchilla</a:t>
            </a:r>
            <a:br>
              <a:rPr lang="en-US" sz="5400"/>
            </a:br>
            <a:r>
              <a:rPr lang="en-US" sz="5400"/>
              <a:t>del Monte Aragón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243799-2253-4E1E-BF0F-479E224C3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/>
              <a:t>From the top of the hill, you can see the city of Albacete and other towns</a:t>
            </a: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585AC"/>
          </a:solidFill>
          <a:ln w="38100" cap="rnd">
            <a:solidFill>
              <a:srgbClr val="6585A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6">
            <a:extLst>
              <a:ext uri="{FF2B5EF4-FFF2-40B4-BE49-F238E27FC236}">
                <a16:creationId xmlns:a16="http://schemas.microsoft.com/office/drawing/2014/main" xmlns="" id="{14055A0B-615C-489F-98A3-13CDDC164D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/>
        </p:blipFill>
        <p:spPr>
          <a:xfrm>
            <a:off x="4654296" y="998388"/>
            <a:ext cx="7214616" cy="483379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456F12B-C641-42DB-8ADB-216DB73EAC3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Click to add 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9B132B2-550C-4C78-A275-6235F3DEC8BA}"/>
              </a:ext>
            </a:extLst>
          </p:cNvPr>
          <p:cNvSpPr txBox="1"/>
          <p:nvPr/>
        </p:nvSpPr>
        <p:spPr>
          <a:xfrm>
            <a:off x="10166203" y="5632125"/>
            <a:ext cx="170270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6440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CA4BD6EE-7B51-447C-AAB3-028B7A3E5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ACBC5-3ABE-43E9-9308-FEE05A3A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3387"/>
            <a:ext cx="5032744" cy="33656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LETUR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1F5A909-F022-4369-9D51-5E9E5BCC7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581641" y="433388"/>
            <a:ext cx="4683445" cy="3512584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482B7792-13BF-4567-AAF8-0BEED8D117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648" y="4018090"/>
            <a:ext cx="3383280" cy="27432"/>
          </a:xfrm>
          <a:custGeom>
            <a:avLst/>
            <a:gdLst>
              <a:gd name="connsiteX0" fmla="*/ 0 w 3383280"/>
              <a:gd name="connsiteY0" fmla="*/ 0 h 27432"/>
              <a:gd name="connsiteX1" fmla="*/ 642823 w 3383280"/>
              <a:gd name="connsiteY1" fmla="*/ 0 h 27432"/>
              <a:gd name="connsiteX2" fmla="*/ 1319479 w 3383280"/>
              <a:gd name="connsiteY2" fmla="*/ 0 h 27432"/>
              <a:gd name="connsiteX3" fmla="*/ 2029968 w 3383280"/>
              <a:gd name="connsiteY3" fmla="*/ 0 h 27432"/>
              <a:gd name="connsiteX4" fmla="*/ 2740457 w 3383280"/>
              <a:gd name="connsiteY4" fmla="*/ 0 h 27432"/>
              <a:gd name="connsiteX5" fmla="*/ 3383280 w 3383280"/>
              <a:gd name="connsiteY5" fmla="*/ 0 h 27432"/>
              <a:gd name="connsiteX6" fmla="*/ 3383280 w 3383280"/>
              <a:gd name="connsiteY6" fmla="*/ 27432 h 27432"/>
              <a:gd name="connsiteX7" fmla="*/ 2638958 w 3383280"/>
              <a:gd name="connsiteY7" fmla="*/ 27432 h 27432"/>
              <a:gd name="connsiteX8" fmla="*/ 1894637 w 3383280"/>
              <a:gd name="connsiteY8" fmla="*/ 27432 h 27432"/>
              <a:gd name="connsiteX9" fmla="*/ 1217981 w 3383280"/>
              <a:gd name="connsiteY9" fmla="*/ 27432 h 27432"/>
              <a:gd name="connsiteX10" fmla="*/ 0 w 3383280"/>
              <a:gd name="connsiteY10" fmla="*/ 27432 h 27432"/>
              <a:gd name="connsiteX11" fmla="*/ 0 w 338328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27432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114" y="7395"/>
                  <a:pt x="3383325" y="21864"/>
                  <a:pt x="3383280" y="27432"/>
                </a:cubicBezTo>
                <a:cubicBezTo>
                  <a:pt x="3088851" y="31951"/>
                  <a:pt x="2966759" y="63689"/>
                  <a:pt x="2638958" y="27432"/>
                </a:cubicBezTo>
                <a:cubicBezTo>
                  <a:pt x="2311157" y="-8825"/>
                  <a:pt x="2123847" y="40497"/>
                  <a:pt x="1894637" y="27432"/>
                </a:cubicBezTo>
                <a:cubicBezTo>
                  <a:pt x="1665427" y="14367"/>
                  <a:pt x="1424813" y="48382"/>
                  <a:pt x="1217981" y="27432"/>
                </a:cubicBezTo>
                <a:cubicBezTo>
                  <a:pt x="1011149" y="6482"/>
                  <a:pt x="538241" y="2563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383280" h="27432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473" y="12649"/>
                  <a:pt x="3382292" y="17989"/>
                  <a:pt x="3383280" y="27432"/>
                </a:cubicBezTo>
                <a:cubicBezTo>
                  <a:pt x="3246258" y="-5317"/>
                  <a:pt x="2915318" y="27493"/>
                  <a:pt x="2706624" y="27432"/>
                </a:cubicBezTo>
                <a:cubicBezTo>
                  <a:pt x="2497930" y="27371"/>
                  <a:pt x="2314501" y="-484"/>
                  <a:pt x="1962302" y="27432"/>
                </a:cubicBezTo>
                <a:cubicBezTo>
                  <a:pt x="1610103" y="55348"/>
                  <a:pt x="1607990" y="25966"/>
                  <a:pt x="1387145" y="27432"/>
                </a:cubicBezTo>
                <a:cubicBezTo>
                  <a:pt x="1166300" y="28898"/>
                  <a:pt x="856166" y="27780"/>
                  <a:pt x="710489" y="27432"/>
                </a:cubicBezTo>
                <a:cubicBezTo>
                  <a:pt x="564812" y="27084"/>
                  <a:pt x="236809" y="62580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05544"/>
          </a:solidFill>
          <a:ln w="38100" cap="rnd">
            <a:solidFill>
              <a:srgbClr val="80554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A0522B75-C5C8-40CA-A1A4-6CED7AA38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135023" y="4164505"/>
            <a:ext cx="2666792" cy="226010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0EF86277-0DC3-402B-9C72-FE32FD390A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036369" y="4288104"/>
            <a:ext cx="2683879" cy="2012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9E71C-35B6-49BA-908B-2660F0056124}"/>
              </a:ext>
            </a:extLst>
          </p:cNvPr>
          <p:cNvSpPr txBox="1"/>
          <p:nvPr/>
        </p:nvSpPr>
        <p:spPr>
          <a:xfrm>
            <a:off x="7193682" y="6224557"/>
            <a:ext cx="160813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F4FBE7-416A-42F5-A3AD-6E916FEFE75C}"/>
              </a:ext>
            </a:extLst>
          </p:cNvPr>
          <p:cNvSpPr txBox="1"/>
          <p:nvPr/>
        </p:nvSpPr>
        <p:spPr>
          <a:xfrm>
            <a:off x="9562377" y="3745917"/>
            <a:ext cx="170270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20C699-B392-44C3-9E5C-E903879BB152}"/>
              </a:ext>
            </a:extLst>
          </p:cNvPr>
          <p:cNvSpPr txBox="1"/>
          <p:nvPr/>
        </p:nvSpPr>
        <p:spPr>
          <a:xfrm>
            <a:off x="10112115" y="6100958"/>
            <a:ext cx="160813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978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Personalizado</PresentationFormat>
  <Paragraphs>21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SketchyVTI</vt:lpstr>
      <vt:lpstr>BEAUTIFUL TOWNS NEAR ALBACETE</vt:lpstr>
      <vt:lpstr>Diapositiva 2</vt:lpstr>
      <vt:lpstr>Liétor</vt:lpstr>
      <vt:lpstr>Diapositiva 4</vt:lpstr>
      <vt:lpstr>BOGARRA</vt:lpstr>
      <vt:lpstr>Chinchilla del Monte Aragón</vt:lpstr>
      <vt:lpstr>LETUR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Usuario</cp:lastModifiedBy>
  <cp:revision>154</cp:revision>
  <dcterms:created xsi:type="dcterms:W3CDTF">2021-06-29T16:11:38Z</dcterms:created>
  <dcterms:modified xsi:type="dcterms:W3CDTF">2021-06-29T17:00:08Z</dcterms:modified>
</cp:coreProperties>
</file>