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54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65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1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1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64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85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02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84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3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2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B480-B791-45FF-934B-AFA119ECBEA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C37-D94F-445D-8341-06B0213F9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85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864096"/>
          </a:xfrm>
        </p:spPr>
        <p:txBody>
          <a:bodyPr>
            <a:normAutofit/>
          </a:bodyPr>
          <a:lstStyle/>
          <a:p>
            <a:r>
              <a:rPr lang="es-ES" dirty="0" smtClean="0"/>
              <a:t>MANCHEGOS GAZPACHOS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5256584"/>
          </a:xfrm>
        </p:spPr>
        <p:txBody>
          <a:bodyPr>
            <a:normAutofit fontScale="25000" lnSpcReduction="20000"/>
          </a:bodyPr>
          <a:lstStyle/>
          <a:p>
            <a:r>
              <a:rPr lang="es-ES" sz="9600" b="1" dirty="0" smtClean="0">
                <a:solidFill>
                  <a:schemeClr val="tx1"/>
                </a:solidFill>
              </a:rPr>
              <a:t>INGREDIENTS TO MAKE MANCHEGOS GAZPACHOS</a:t>
            </a:r>
          </a:p>
          <a:p>
            <a:endParaRPr lang="es-ES" sz="96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500 </a:t>
            </a:r>
            <a:r>
              <a:rPr lang="es-ES" sz="8000" dirty="0" err="1" smtClean="0">
                <a:solidFill>
                  <a:schemeClr val="tx1"/>
                </a:solidFill>
              </a:rPr>
              <a:t>grams</a:t>
            </a:r>
            <a:r>
              <a:rPr lang="es-ES" sz="8000" dirty="0" smtClean="0">
                <a:solidFill>
                  <a:schemeClr val="tx1"/>
                </a:solidFill>
              </a:rPr>
              <a:t> of </a:t>
            </a:r>
            <a:r>
              <a:rPr lang="es-ES" sz="8000" dirty="0" err="1" smtClean="0">
                <a:solidFill>
                  <a:schemeClr val="tx1"/>
                </a:solidFill>
              </a:rPr>
              <a:t>chopped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chicken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err="1" smtClean="0">
                <a:solidFill>
                  <a:schemeClr val="tx1"/>
                </a:solidFill>
              </a:rPr>
              <a:t>Half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rabbit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cut</a:t>
            </a:r>
            <a:r>
              <a:rPr lang="es-ES" sz="8000" dirty="0" smtClean="0">
                <a:solidFill>
                  <a:schemeClr val="tx1"/>
                </a:solidFill>
              </a:rPr>
              <a:t> up</a:t>
            </a: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200 </a:t>
            </a:r>
            <a:r>
              <a:rPr lang="es-ES" sz="8000" dirty="0" err="1" smtClean="0">
                <a:solidFill>
                  <a:schemeClr val="tx1"/>
                </a:solidFill>
              </a:rPr>
              <a:t>grams</a:t>
            </a:r>
            <a:r>
              <a:rPr lang="es-ES" sz="8000" dirty="0" smtClean="0">
                <a:solidFill>
                  <a:schemeClr val="tx1"/>
                </a:solidFill>
              </a:rPr>
              <a:t> of </a:t>
            </a:r>
            <a:r>
              <a:rPr lang="es-ES" sz="8000" dirty="0" err="1" smtClean="0">
                <a:solidFill>
                  <a:schemeClr val="tx1"/>
                </a:solidFill>
              </a:rPr>
              <a:t>Sardinian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cakes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1 </a:t>
            </a:r>
            <a:r>
              <a:rPr lang="es-ES" sz="8000" dirty="0" err="1" smtClean="0">
                <a:solidFill>
                  <a:schemeClr val="tx1"/>
                </a:solidFill>
              </a:rPr>
              <a:t>onion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1 </a:t>
            </a:r>
            <a:r>
              <a:rPr lang="es-ES" sz="8000" dirty="0" err="1" smtClean="0">
                <a:solidFill>
                  <a:schemeClr val="tx1"/>
                </a:solidFill>
              </a:rPr>
              <a:t>clove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garlic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1 red </a:t>
            </a:r>
            <a:r>
              <a:rPr lang="es-ES" sz="8000" dirty="0" err="1" smtClean="0">
                <a:solidFill>
                  <a:schemeClr val="tx1"/>
                </a:solidFill>
              </a:rPr>
              <a:t>bell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pepper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200 ml of </a:t>
            </a:r>
            <a:r>
              <a:rPr lang="es-ES" sz="8000" dirty="0" err="1" smtClean="0">
                <a:solidFill>
                  <a:schemeClr val="tx1"/>
                </a:solidFill>
              </a:rPr>
              <a:t>homemade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tomato</a:t>
            </a:r>
            <a:r>
              <a:rPr lang="es-ES" sz="8000" dirty="0" smtClean="0">
                <a:solidFill>
                  <a:schemeClr val="tx1"/>
                </a:solidFill>
              </a:rPr>
              <a:t> sauce</a:t>
            </a: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1 </a:t>
            </a:r>
            <a:r>
              <a:rPr lang="es-ES" sz="8000" dirty="0" err="1" smtClean="0">
                <a:solidFill>
                  <a:schemeClr val="tx1"/>
                </a:solidFill>
              </a:rPr>
              <a:t>tablespoon</a:t>
            </a:r>
            <a:r>
              <a:rPr lang="es-ES" sz="8000" dirty="0" smtClean="0">
                <a:solidFill>
                  <a:schemeClr val="tx1"/>
                </a:solidFill>
              </a:rPr>
              <a:t> of paprika </a:t>
            </a:r>
            <a:r>
              <a:rPr lang="es-ES" sz="8000" dirty="0" err="1" smtClean="0">
                <a:solidFill>
                  <a:schemeClr val="tx1"/>
                </a:solidFill>
              </a:rPr>
              <a:t>from</a:t>
            </a:r>
            <a:r>
              <a:rPr lang="es-ES" sz="8000" dirty="0" smtClean="0">
                <a:solidFill>
                  <a:schemeClr val="tx1"/>
                </a:solidFill>
              </a:rPr>
              <a:t> La Vera</a:t>
            </a:r>
          </a:p>
          <a:p>
            <a:pPr algn="just"/>
            <a:r>
              <a:rPr lang="es-ES" sz="8000" dirty="0" err="1" smtClean="0">
                <a:solidFill>
                  <a:schemeClr val="tx1"/>
                </a:solidFill>
              </a:rPr>
              <a:t>Nutmeg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1 </a:t>
            </a:r>
            <a:r>
              <a:rPr lang="es-ES" sz="8000" dirty="0" err="1" smtClean="0">
                <a:solidFill>
                  <a:schemeClr val="tx1"/>
                </a:solidFill>
              </a:rPr>
              <a:t>bay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leaf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smtClean="0">
                <a:solidFill>
                  <a:schemeClr val="tx1"/>
                </a:solidFill>
              </a:rPr>
              <a:t>Extra </a:t>
            </a:r>
            <a:r>
              <a:rPr lang="es-ES" sz="8000" dirty="0" err="1" smtClean="0">
                <a:solidFill>
                  <a:schemeClr val="tx1"/>
                </a:solidFill>
              </a:rPr>
              <a:t>virgin</a:t>
            </a:r>
            <a:r>
              <a:rPr lang="es-ES" sz="8000" dirty="0" smtClean="0">
                <a:solidFill>
                  <a:schemeClr val="tx1"/>
                </a:solidFill>
              </a:rPr>
              <a:t> olive </a:t>
            </a:r>
            <a:r>
              <a:rPr lang="es-ES" sz="8000" dirty="0" err="1" smtClean="0">
                <a:solidFill>
                  <a:schemeClr val="tx1"/>
                </a:solidFill>
              </a:rPr>
              <a:t>oil</a:t>
            </a:r>
            <a:endParaRPr lang="es-ES" sz="8000" dirty="0" smtClean="0">
              <a:solidFill>
                <a:schemeClr val="tx1"/>
              </a:solidFill>
            </a:endParaRPr>
          </a:p>
          <a:p>
            <a:pPr algn="just"/>
            <a:r>
              <a:rPr lang="es-ES" sz="8000" dirty="0" err="1" smtClean="0">
                <a:solidFill>
                  <a:schemeClr val="tx1"/>
                </a:solidFill>
              </a:rPr>
              <a:t>SaltBlack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pepper</a:t>
            </a:r>
            <a:endParaRPr lang="es-ES" sz="8000" dirty="0" smtClean="0">
              <a:solidFill>
                <a:schemeClr val="tx1"/>
              </a:solidFill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2334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84"/>
    </mc:Choice>
    <mc:Fallback>
      <p:transition spd="slow" advTm="157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MAKE GAZPACHO MANCHEGO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9251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1.- We start by chopping the chicken and the rabbit. Season with salt and pepper and brown it in a high-speed pot, since once everything is cooked, we will crumble it to add it to the stew.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2.-We brown the meat.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3.- We cover with water, put a bay leaf and close the pot. Cook for about 20 minutes.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4.- Once cooked, we remove the meat and shred it. We reserve the resulting broth to later cook the ashen cakes.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5.- When I do it, I use a wok or a wide saucepan. </a:t>
            </a:r>
            <a:r>
              <a:rPr lang="en-US" sz="2000" dirty="0" err="1" smtClean="0"/>
              <a:t>Saute</a:t>
            </a:r>
            <a:r>
              <a:rPr lang="en-US" sz="2000" dirty="0" smtClean="0"/>
              <a:t> the garlic, onion and pepper for about 15 minutes.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1" y="1677225"/>
            <a:ext cx="1470756" cy="110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31" y="3789040"/>
            <a:ext cx="1051659" cy="7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54804"/>
            <a:ext cx="1103854" cy="82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75737"/>
            <a:ext cx="1178069" cy="8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5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47"/>
    </mc:Choice>
    <mc:Fallback>
      <p:transition spd="slow" advTm="145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88584"/>
            <a:ext cx="577098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6.-Add paprika and sauté for a few seconds.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7.- Add the fried tomato sauce and cook for another 10 minutes.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8.- Add the packet of ashen cakes and the shredded chicken and rabbit.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9.- Cover with homemade broth or the resulting broth and let it cook for about 30 minutes over low heat until the cakes are soft.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s-ES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8355"/>
            <a:ext cx="1140505" cy="8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37907"/>
            <a:ext cx="1140505" cy="8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54" y="3429000"/>
            <a:ext cx="1139839" cy="85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212678" cy="91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4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8"/>
    </mc:Choice>
    <mc:Fallback>
      <p:transition spd="slow" advTm="167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250</Words>
  <Application>Microsoft Office PowerPoint</Application>
  <PresentationFormat>Presentación en pantalla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MANCHEGOS GAZPACHOS</vt:lpstr>
      <vt:lpstr>HOW TO MAKE GAZPACHO MANCHEGO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MANCHEGOS GAZPACHOS</dc:title>
  <dc:creator>quinto</dc:creator>
  <cp:lastModifiedBy>quinto</cp:lastModifiedBy>
  <cp:revision>4</cp:revision>
  <dcterms:created xsi:type="dcterms:W3CDTF">2021-05-07T08:16:24Z</dcterms:created>
  <dcterms:modified xsi:type="dcterms:W3CDTF">2021-05-07T11:50:56Z</dcterms:modified>
</cp:coreProperties>
</file>