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4" r:id="rId2"/>
    <p:sldId id="275" r:id="rId3"/>
    <p:sldId id="273" r:id="rId4"/>
    <p:sldId id="256" r:id="rId5"/>
    <p:sldId id="257" r:id="rId6"/>
    <p:sldId id="263" r:id="rId7"/>
    <p:sldId id="277" r:id="rId8"/>
    <p:sldId id="272" r:id="rId9"/>
    <p:sldId id="276" r:id="rId10"/>
    <p:sldId id="268" r:id="rId11"/>
    <p:sldId id="278" r:id="rId12"/>
    <p:sldId id="258" r:id="rId13"/>
    <p:sldId id="261" r:id="rId14"/>
    <p:sldId id="269" r:id="rId15"/>
    <p:sldId id="259" r:id="rId16"/>
    <p:sldId id="271" r:id="rId17"/>
    <p:sldId id="270" r:id="rId1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34000">
              <a:schemeClr val="accent5"/>
            </a:gs>
            <a:gs pos="100000">
              <a:schemeClr val="tx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2769E1B-E7D1-4EF0-84FF-F69A58DA1999}" type="datetimeFigureOut">
              <a:rPr lang="tr-TR" smtClean="0"/>
              <a:t>06.11.2014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FF5B1A2-446D-46DA-80C4-7D1CFD1C6977}" type="slidenum">
              <a:rPr lang="tr-TR" smtClean="0"/>
              <a:t>‹#›</a:t>
            </a:fld>
            <a:endParaRPr lang="tr-T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kan-Bounc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881438"/>
            <a:ext cx="609600" cy="609600"/>
          </a:xfrm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482" name="Picture 2" descr="D:\+KRM KRM\etwinning\2014\me at my school\turkey\1715_Turkey tourist attraction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86" y="-99392"/>
            <a:ext cx="915898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arkan-Bou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08720"/>
            <a:ext cx="609600" cy="6096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090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54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+KRM KRM\etwinning\2014\me at my school\turkey\kebap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7" y="3123338"/>
            <a:ext cx="4984901" cy="373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314" name="Picture 2" descr="D:\+KRM KRM\etwinning\2014\me at my school\turkey\lahmacu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94"/>
            <a:ext cx="8244408" cy="3164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5364088" y="3717032"/>
            <a:ext cx="3664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Lahmacun (</a:t>
            </a:r>
            <a:r>
              <a:rPr lang="tr-TR" dirty="0" err="1" smtClean="0"/>
              <a:t>above</a:t>
            </a:r>
            <a:r>
              <a:rPr lang="tr-TR" dirty="0" smtClean="0"/>
              <a:t>)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kebab</a:t>
            </a:r>
            <a:r>
              <a:rPr lang="tr-TR" dirty="0" smtClean="0"/>
              <a:t> (on </a:t>
            </a:r>
          </a:p>
          <a:p>
            <a:r>
              <a:rPr lang="tr-TR" dirty="0" err="1" smtClean="0"/>
              <a:t>The</a:t>
            </a:r>
            <a:r>
              <a:rPr lang="tr-TR" dirty="0" smtClean="0"/>
              <a:t> </a:t>
            </a:r>
            <a:r>
              <a:rPr lang="tr-TR" dirty="0" err="1" smtClean="0"/>
              <a:t>left</a:t>
            </a:r>
            <a:r>
              <a:rPr lang="tr-TR" dirty="0" smtClean="0"/>
              <a:t>)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Turkish</a:t>
            </a:r>
            <a:r>
              <a:rPr lang="tr-TR" dirty="0" smtClean="0"/>
              <a:t> </a:t>
            </a:r>
            <a:r>
              <a:rPr lang="tr-TR" dirty="0" err="1" smtClean="0"/>
              <a:t>traditional</a:t>
            </a:r>
            <a:r>
              <a:rPr lang="tr-TR" dirty="0" smtClean="0"/>
              <a:t> </a:t>
            </a:r>
          </a:p>
          <a:p>
            <a:r>
              <a:rPr lang="tr-TR" dirty="0" err="1"/>
              <a:t>f</a:t>
            </a:r>
            <a:r>
              <a:rPr lang="tr-TR" dirty="0" err="1" smtClean="0"/>
              <a:t>oods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103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3554" name="Picture 2" descr="C:\Users\Kerim\Dropbox\chobani-yogur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32" y="101321"/>
            <a:ext cx="9140017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Kerim\Desktop\ayranın-püff-noktalar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316"/>
            <a:ext cx="9110285" cy="354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683567" y="2532430"/>
            <a:ext cx="82349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err="1" smtClean="0">
                <a:solidFill>
                  <a:srgbClr val="002060"/>
                </a:solidFill>
              </a:rPr>
              <a:t>Yogurt</a:t>
            </a:r>
            <a:r>
              <a:rPr lang="tr-TR" sz="2000" dirty="0" smtClean="0">
                <a:solidFill>
                  <a:srgbClr val="002060"/>
                </a:solidFill>
              </a:rPr>
              <a:t> is </a:t>
            </a:r>
            <a:r>
              <a:rPr lang="tr-TR" sz="2000" dirty="0" err="1" smtClean="0">
                <a:solidFill>
                  <a:srgbClr val="002060"/>
                </a:solidFill>
              </a:rPr>
              <a:t>originated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from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Turkey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and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we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eat</a:t>
            </a:r>
            <a:r>
              <a:rPr lang="tr-TR" sz="2000" dirty="0" smtClean="0">
                <a:solidFill>
                  <a:srgbClr val="002060"/>
                </a:solidFill>
              </a:rPr>
              <a:t> it </a:t>
            </a:r>
            <a:r>
              <a:rPr lang="tr-TR" sz="2000" dirty="0" err="1" smtClean="0">
                <a:solidFill>
                  <a:srgbClr val="002060"/>
                </a:solidFill>
              </a:rPr>
              <a:t>nearly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with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every</a:t>
            </a:r>
            <a:r>
              <a:rPr lang="tr-TR" sz="2000" dirty="0" smtClean="0">
                <a:solidFill>
                  <a:srgbClr val="002060"/>
                </a:solidFill>
              </a:rPr>
              <a:t> meal.</a:t>
            </a:r>
          </a:p>
          <a:p>
            <a:r>
              <a:rPr lang="tr-TR" sz="2000" dirty="0" err="1" smtClean="0">
                <a:solidFill>
                  <a:srgbClr val="002060"/>
                </a:solidFill>
              </a:rPr>
              <a:t>We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make</a:t>
            </a:r>
            <a:r>
              <a:rPr lang="tr-TR" sz="2000" dirty="0" smtClean="0">
                <a:solidFill>
                  <a:srgbClr val="002060"/>
                </a:solidFill>
              </a:rPr>
              <a:t> Ayran </a:t>
            </a:r>
            <a:r>
              <a:rPr lang="tr-TR" sz="2000" dirty="0" err="1" smtClean="0">
                <a:solidFill>
                  <a:srgbClr val="002060"/>
                </a:solidFill>
              </a:rPr>
              <a:t>from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yogurt</a:t>
            </a:r>
            <a:r>
              <a:rPr lang="tr-TR" sz="2000" dirty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putting</a:t>
            </a:r>
            <a:r>
              <a:rPr lang="tr-TR" sz="2000" dirty="0" smtClean="0">
                <a:solidFill>
                  <a:srgbClr val="002060"/>
                </a:solidFill>
              </a:rPr>
              <a:t> a bit </a:t>
            </a:r>
            <a:r>
              <a:rPr lang="tr-TR" sz="2000" dirty="0" err="1" smtClean="0">
                <a:solidFill>
                  <a:srgbClr val="002060"/>
                </a:solidFill>
              </a:rPr>
              <a:t>water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and</a:t>
            </a:r>
            <a:r>
              <a:rPr lang="tr-TR" sz="2000" dirty="0" smtClean="0">
                <a:solidFill>
                  <a:srgbClr val="002060"/>
                </a:solidFill>
              </a:rPr>
              <a:t> salt in </a:t>
            </a:r>
            <a:r>
              <a:rPr lang="tr-TR" sz="2000" dirty="0" err="1" smtClean="0">
                <a:solidFill>
                  <a:srgbClr val="002060"/>
                </a:solidFill>
              </a:rPr>
              <a:t>yogurt</a:t>
            </a:r>
            <a:r>
              <a:rPr lang="tr-TR" sz="2000" dirty="0" smtClean="0">
                <a:solidFill>
                  <a:srgbClr val="002060"/>
                </a:solidFill>
              </a:rPr>
              <a:t>.</a:t>
            </a:r>
            <a:endParaRPr lang="tr-T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7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D:\+KRM KRM\etwinning\2014\me at my school\turkey\güreş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47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043608" y="620688"/>
            <a:ext cx="70230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err="1" smtClean="0">
                <a:solidFill>
                  <a:srgbClr val="FFC000"/>
                </a:solidFill>
              </a:rPr>
              <a:t>Wrestling</a:t>
            </a:r>
            <a:r>
              <a:rPr lang="tr-TR" sz="3600" dirty="0" smtClean="0">
                <a:solidFill>
                  <a:srgbClr val="FFC000"/>
                </a:solidFill>
              </a:rPr>
              <a:t> is </a:t>
            </a:r>
            <a:r>
              <a:rPr lang="tr-TR" sz="3600" dirty="0" err="1" smtClean="0">
                <a:solidFill>
                  <a:srgbClr val="FFC000"/>
                </a:solidFill>
              </a:rPr>
              <a:t>our</a:t>
            </a:r>
            <a:r>
              <a:rPr lang="tr-TR" sz="3600" dirty="0" smtClean="0">
                <a:solidFill>
                  <a:srgbClr val="FFC000"/>
                </a:solidFill>
              </a:rPr>
              <a:t> </a:t>
            </a:r>
            <a:r>
              <a:rPr lang="tr-TR" sz="3600" dirty="0" err="1" smtClean="0">
                <a:solidFill>
                  <a:srgbClr val="FFC000"/>
                </a:solidFill>
              </a:rPr>
              <a:t>traditional</a:t>
            </a:r>
            <a:r>
              <a:rPr lang="tr-TR" sz="3600" dirty="0" smtClean="0">
                <a:solidFill>
                  <a:srgbClr val="FFC000"/>
                </a:solidFill>
              </a:rPr>
              <a:t> </a:t>
            </a:r>
            <a:r>
              <a:rPr lang="tr-TR" sz="3600" dirty="0" err="1" smtClean="0">
                <a:solidFill>
                  <a:srgbClr val="FFC000"/>
                </a:solidFill>
              </a:rPr>
              <a:t>sport</a:t>
            </a:r>
            <a:r>
              <a:rPr lang="tr-TR" sz="3600" dirty="0" smtClean="0">
                <a:solidFill>
                  <a:srgbClr val="FFC000"/>
                </a:solidFill>
              </a:rPr>
              <a:t>.</a:t>
            </a:r>
            <a:endParaRPr lang="tr-TR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2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122" name="Picture 2" descr="D:\+KRM KRM\etwinning\2014\me at my school\turkey\cappadoci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20" y="33265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899850" y="5716876"/>
            <a:ext cx="356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Air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tr-T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Balloons</a:t>
            </a:r>
            <a:r>
              <a:rPr lang="tr-T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at </a:t>
            </a:r>
            <a:r>
              <a:rPr lang="tr-TR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Cappadocia</a:t>
            </a:r>
            <a:endParaRPr lang="tr-T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251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4338" name="Picture 2" descr="D:\+KRM KRM\etwinning\2014\me at my school\turkey\nemr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24203" cy="55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-60658" y="188640"/>
            <a:ext cx="922560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The</a:t>
            </a:r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Gods</a:t>
            </a:r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on </a:t>
            </a:r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Mount</a:t>
            </a:r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Nemrut</a:t>
            </a:r>
          </a:p>
          <a:p>
            <a:pPr algn="ctr"/>
            <a:r>
              <a:rPr lang="tr-TR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Dates</a:t>
            </a:r>
            <a:r>
              <a:rPr lang="tr-TR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tr-TR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back</a:t>
            </a:r>
            <a:r>
              <a:rPr lang="tr-TR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</a:t>
            </a:r>
            <a:r>
              <a:rPr lang="tr-TR" sz="5400" b="1" dirty="0" err="1" smtClean="0">
                <a:ln w="50800"/>
                <a:solidFill>
                  <a:schemeClr val="bg1">
                    <a:shade val="50000"/>
                  </a:schemeClr>
                </a:solidFill>
              </a:rPr>
              <a:t>to</a:t>
            </a:r>
            <a:r>
              <a:rPr lang="tr-TR" sz="54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 50 BC</a:t>
            </a:r>
            <a:endParaRPr lang="tr-TR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9996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7170" name="Picture 2" descr="D:\+KRM KRM\etwinning\2014\me at my school\turkey\efe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45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278065" y="404664"/>
            <a:ext cx="87447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Ephesus</a:t>
            </a:r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r-T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</a:t>
            </a:r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r-T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ancient</a:t>
            </a:r>
            <a:r>
              <a:rPr lang="tr-TR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tr-TR" sz="5400" b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city</a:t>
            </a:r>
            <a:endParaRPr lang="tr-TR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905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6" name="Picture 2" descr="D:\+KRM KRM\etwinning\2014\me at my school\turkey\pamu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93" y="52956"/>
            <a:ext cx="10228319" cy="682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406860" y="5445224"/>
            <a:ext cx="8321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Pamukkale (</a:t>
            </a:r>
            <a:r>
              <a:rPr lang="tr-T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Cottoncastle</a:t>
            </a:r>
            <a:r>
              <a:rPr lang="tr-T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)</a:t>
            </a:r>
            <a:endParaRPr lang="tr-T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6461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7410" name="Picture 2" descr="D:\+KRM KRM\etwinning\2014\me at my school\turkey\turk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2"/>
            <a:ext cx="8918702" cy="6727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0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 descr="D:\+KRM KRM\etwinning\2014\me at my school\turkey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2" y="33327"/>
            <a:ext cx="9117958" cy="6834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547664" y="332656"/>
            <a:ext cx="6438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dirty="0" smtClean="0">
                <a:solidFill>
                  <a:schemeClr val="accent3"/>
                </a:solidFill>
              </a:rPr>
              <a:t>TURKISH FLAG</a:t>
            </a:r>
          </a:p>
          <a:p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1115616" y="58772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1358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8434" name="Picture 2" descr="D:\+KRM KRM\etwinning\2014\me at my school\turkey\Turkey_Politic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0187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259632" y="5157192"/>
            <a:ext cx="5578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75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million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people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live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tr-TR" sz="2800" b="1" dirty="0" err="1" smtClean="0">
                <a:solidFill>
                  <a:schemeClr val="accent5">
                    <a:lumMod val="50000"/>
                  </a:schemeClr>
                </a:solidFill>
              </a:rPr>
              <a:t>Turkey</a:t>
            </a:r>
            <a:r>
              <a:rPr lang="tr-TR" sz="2800" b="1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tr-TR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800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026" name="Picture 2" descr="D:\+KRM KRM\etwinning\2014\me at my school\turkey\anıtkabi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4" y="620688"/>
            <a:ext cx="9162791" cy="609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-200447" y="4581128"/>
            <a:ext cx="95979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Ankara is </a:t>
            </a:r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the</a:t>
            </a:r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capital</a:t>
            </a:r>
            <a:r>
              <a:rPr lang="tr-TR" sz="5400" b="1" cap="none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of </a:t>
            </a:r>
            <a:r>
              <a:rPr lang="tr-TR" sz="5400" b="1" cap="none" spc="0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Turkey</a:t>
            </a:r>
            <a:endParaRPr lang="tr-TR" sz="5400" b="1" cap="none" spc="0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6375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+KRM KRM\etwinning\2014\me at my school\turkey\istanbul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911664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D:\+KRM KRM\etwinning\2014\me at my school\turkey\boğa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01" y="0"/>
            <a:ext cx="9161901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83568" y="5301208"/>
            <a:ext cx="6819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This</a:t>
            </a:r>
            <a:r>
              <a:rPr lang="tr-TR" dirty="0" smtClean="0"/>
              <a:t> </a:t>
            </a:r>
            <a:r>
              <a:rPr lang="tr-TR" dirty="0" err="1" smtClean="0"/>
              <a:t>Bosphorus</a:t>
            </a:r>
            <a:r>
              <a:rPr lang="tr-TR" dirty="0" smtClean="0"/>
              <a:t> Bridge </a:t>
            </a:r>
            <a:r>
              <a:rPr lang="tr-TR" dirty="0" err="1" smtClean="0"/>
              <a:t>connects</a:t>
            </a:r>
            <a:r>
              <a:rPr lang="tr-TR" dirty="0" smtClean="0"/>
              <a:t> </a:t>
            </a:r>
            <a:r>
              <a:rPr lang="tr-TR" dirty="0" err="1" smtClean="0"/>
              <a:t>Asia</a:t>
            </a:r>
            <a:r>
              <a:rPr lang="tr-TR" dirty="0" smtClean="0"/>
              <a:t> </a:t>
            </a:r>
            <a:r>
              <a:rPr lang="tr-TR" dirty="0" err="1" smtClean="0"/>
              <a:t>and</a:t>
            </a:r>
            <a:r>
              <a:rPr lang="tr-TR" dirty="0" smtClean="0"/>
              <a:t> </a:t>
            </a:r>
            <a:r>
              <a:rPr lang="tr-TR" dirty="0" err="1" smtClean="0"/>
              <a:t>Europe.It</a:t>
            </a:r>
            <a:r>
              <a:rPr lang="tr-TR" dirty="0" smtClean="0"/>
              <a:t> is in </a:t>
            </a:r>
            <a:r>
              <a:rPr lang="tr-TR" dirty="0" err="1" smtClean="0"/>
              <a:t>Istanbul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46926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050" name="Picture 2" descr="D:\+KRM KRM\etwinning\2014\me at my school\turkey\ayasof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980" y="17690"/>
            <a:ext cx="4576905" cy="305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+KRM KRM\etwinning\2014\me at my school\turkey\çamlıca-cami-vs-sultanahmet-cami_6399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89040"/>
            <a:ext cx="7620001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+KRM KRM\etwinning\2014\me at my school\turkey\cami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4561979" cy="30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1043607" y="3244334"/>
            <a:ext cx="6029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/>
              <a:t>Our</a:t>
            </a:r>
            <a:r>
              <a:rPr lang="tr-TR" dirty="0" smtClean="0"/>
              <a:t> </a:t>
            </a:r>
            <a:r>
              <a:rPr lang="tr-TR" dirty="0" err="1" smtClean="0"/>
              <a:t>religion</a:t>
            </a:r>
            <a:r>
              <a:rPr lang="tr-TR" dirty="0" smtClean="0"/>
              <a:t> is </a:t>
            </a:r>
            <a:r>
              <a:rPr lang="tr-TR" dirty="0" err="1" smtClean="0"/>
              <a:t>Islam</a:t>
            </a:r>
            <a:r>
              <a:rPr lang="tr-TR" dirty="0" smtClean="0"/>
              <a:t>. </a:t>
            </a:r>
            <a:r>
              <a:rPr lang="tr-TR" dirty="0" err="1" smtClean="0"/>
              <a:t>There</a:t>
            </a:r>
            <a:r>
              <a:rPr lang="tr-TR" dirty="0" smtClean="0"/>
              <a:t> </a:t>
            </a:r>
            <a:r>
              <a:rPr lang="tr-TR" dirty="0" err="1" smtClean="0"/>
              <a:t>are</a:t>
            </a:r>
            <a:r>
              <a:rPr lang="tr-TR" dirty="0" smtClean="0"/>
              <a:t> </a:t>
            </a:r>
            <a:r>
              <a:rPr lang="tr-TR" dirty="0" err="1" smtClean="0"/>
              <a:t>many</a:t>
            </a:r>
            <a:r>
              <a:rPr lang="tr-TR" dirty="0" smtClean="0"/>
              <a:t> </a:t>
            </a:r>
            <a:r>
              <a:rPr lang="tr-TR" dirty="0" err="1" smtClean="0"/>
              <a:t>mosques</a:t>
            </a:r>
            <a:r>
              <a:rPr lang="tr-TR" dirty="0" smtClean="0"/>
              <a:t> in </a:t>
            </a:r>
            <a:r>
              <a:rPr lang="tr-TR" dirty="0" err="1" smtClean="0"/>
              <a:t>Turkey</a:t>
            </a:r>
            <a:r>
              <a:rPr lang="tr-TR" dirty="0" smtClean="0"/>
              <a:t>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273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41" name="Picture 13" descr="C:\Users\Kerim\Dropbox\istanbul-boğa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461448" cy="596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252687" y="6227867"/>
            <a:ext cx="8874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err="1" smtClean="0">
                <a:solidFill>
                  <a:srgbClr val="002060"/>
                </a:solidFill>
              </a:rPr>
              <a:t>Istanbul</a:t>
            </a:r>
            <a:r>
              <a:rPr lang="tr-TR" dirty="0" smtClean="0">
                <a:solidFill>
                  <a:srgbClr val="002060"/>
                </a:solidFill>
              </a:rPr>
              <a:t> is </a:t>
            </a:r>
            <a:r>
              <a:rPr lang="tr-TR" dirty="0" err="1" smtClean="0">
                <a:solidFill>
                  <a:srgbClr val="002060"/>
                </a:solidFill>
              </a:rPr>
              <a:t>the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most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famous,the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most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beautiful</a:t>
            </a:r>
            <a:r>
              <a:rPr lang="tr-TR" dirty="0" smtClean="0">
                <a:solidFill>
                  <a:srgbClr val="002060"/>
                </a:solidFill>
              </a:rPr>
              <a:t>  </a:t>
            </a:r>
            <a:r>
              <a:rPr lang="tr-TR" dirty="0" err="1" smtClean="0">
                <a:solidFill>
                  <a:srgbClr val="002060"/>
                </a:solidFill>
              </a:rPr>
              <a:t>and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the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most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crowded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city</a:t>
            </a:r>
            <a:r>
              <a:rPr lang="tr-TR" dirty="0" smtClean="0">
                <a:solidFill>
                  <a:srgbClr val="002060"/>
                </a:solidFill>
              </a:rPr>
              <a:t> of </a:t>
            </a:r>
            <a:r>
              <a:rPr lang="tr-TR" dirty="0" err="1" smtClean="0">
                <a:solidFill>
                  <a:srgbClr val="002060"/>
                </a:solidFill>
              </a:rPr>
              <a:t>Turkey</a:t>
            </a:r>
            <a:r>
              <a:rPr lang="tr-TR" dirty="0" smtClean="0">
                <a:solidFill>
                  <a:srgbClr val="002060"/>
                </a:solidFill>
              </a:rPr>
              <a:t>.</a:t>
            </a:r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36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 descr="D:\+KRM KRM\etwinning\2014\me at my school\turkey\ortakö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9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/>
          <p:cNvSpPr txBox="1"/>
          <p:nvPr/>
        </p:nvSpPr>
        <p:spPr>
          <a:xfrm>
            <a:off x="14578" y="332656"/>
            <a:ext cx="91294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 smtClean="0">
                <a:solidFill>
                  <a:srgbClr val="002060"/>
                </a:solidFill>
              </a:rPr>
              <a:t>15 </a:t>
            </a:r>
            <a:r>
              <a:rPr lang="tr-TR" sz="2000" dirty="0" err="1" smtClean="0">
                <a:solidFill>
                  <a:srgbClr val="002060"/>
                </a:solidFill>
              </a:rPr>
              <a:t>million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people</a:t>
            </a:r>
            <a:r>
              <a:rPr lang="tr-TR" sz="2000" dirty="0" smtClean="0">
                <a:solidFill>
                  <a:srgbClr val="002060"/>
                </a:solidFill>
              </a:rPr>
              <a:t>  </a:t>
            </a:r>
            <a:r>
              <a:rPr lang="tr-TR" sz="2000" dirty="0" err="1" smtClean="0">
                <a:solidFill>
                  <a:srgbClr val="002060"/>
                </a:solidFill>
              </a:rPr>
              <a:t>live</a:t>
            </a:r>
            <a:r>
              <a:rPr lang="tr-TR" sz="2000" dirty="0" smtClean="0">
                <a:solidFill>
                  <a:srgbClr val="002060"/>
                </a:solidFill>
              </a:rPr>
              <a:t> in </a:t>
            </a:r>
            <a:r>
              <a:rPr lang="tr-TR" sz="2000" dirty="0" err="1" smtClean="0">
                <a:solidFill>
                  <a:srgbClr val="002060"/>
                </a:solidFill>
              </a:rPr>
              <a:t>Istanbul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and</a:t>
            </a:r>
            <a:r>
              <a:rPr lang="tr-TR" sz="2000" dirty="0" smtClean="0">
                <a:solidFill>
                  <a:srgbClr val="002060"/>
                </a:solidFill>
              </a:rPr>
              <a:t> it is </a:t>
            </a:r>
            <a:r>
              <a:rPr lang="tr-TR" sz="2000" dirty="0" err="1" smtClean="0">
                <a:solidFill>
                  <a:srgbClr val="002060"/>
                </a:solidFill>
              </a:rPr>
              <a:t>more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crowded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than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many</a:t>
            </a:r>
            <a:r>
              <a:rPr lang="tr-TR" sz="2000" dirty="0" smtClean="0">
                <a:solidFill>
                  <a:srgbClr val="002060"/>
                </a:solidFill>
              </a:rPr>
              <a:t> </a:t>
            </a:r>
            <a:r>
              <a:rPr lang="tr-TR" sz="2000" dirty="0" err="1" smtClean="0">
                <a:solidFill>
                  <a:srgbClr val="002060"/>
                </a:solidFill>
              </a:rPr>
              <a:t>European</a:t>
            </a:r>
            <a:endParaRPr lang="tr-TR" sz="2000" dirty="0" smtClean="0">
              <a:solidFill>
                <a:srgbClr val="002060"/>
              </a:solidFill>
            </a:endParaRPr>
          </a:p>
          <a:p>
            <a:r>
              <a:rPr lang="tr-TR" sz="2000" dirty="0" err="1" smtClean="0">
                <a:solidFill>
                  <a:srgbClr val="002060"/>
                </a:solidFill>
              </a:rPr>
              <a:t>Coıntries</a:t>
            </a:r>
            <a:r>
              <a:rPr lang="tr-TR" sz="2000" dirty="0" smtClean="0">
                <a:solidFill>
                  <a:srgbClr val="002060"/>
                </a:solidFill>
              </a:rPr>
              <a:t>.</a:t>
            </a:r>
            <a:endParaRPr lang="tr-T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9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1506" name="Picture 2" descr="D:\+KRM KRM\etwinning\2014\me at my school\turkey\246246_10150188701504528_418994174527_36431_859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283968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:\+KRM KRM\etwinning\2014\me at my school\turkey\hadis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-29522"/>
            <a:ext cx="4968255" cy="48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/>
          <p:cNvSpPr txBox="1"/>
          <p:nvPr/>
        </p:nvSpPr>
        <p:spPr>
          <a:xfrm>
            <a:off x="611560" y="5157192"/>
            <a:ext cx="776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rgbClr val="002060"/>
                </a:solidFill>
              </a:rPr>
              <a:t>Tarkan (on </a:t>
            </a:r>
            <a:r>
              <a:rPr lang="tr-TR" dirty="0" err="1" smtClean="0">
                <a:solidFill>
                  <a:srgbClr val="002060"/>
                </a:solidFill>
              </a:rPr>
              <a:t>the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left</a:t>
            </a:r>
            <a:r>
              <a:rPr lang="tr-TR" dirty="0" smtClean="0">
                <a:solidFill>
                  <a:srgbClr val="002060"/>
                </a:solidFill>
              </a:rPr>
              <a:t>) </a:t>
            </a:r>
            <a:r>
              <a:rPr lang="tr-TR" dirty="0" err="1" smtClean="0">
                <a:solidFill>
                  <a:srgbClr val="002060"/>
                </a:solidFill>
              </a:rPr>
              <a:t>and</a:t>
            </a:r>
            <a:r>
              <a:rPr lang="tr-TR" dirty="0" smtClean="0">
                <a:solidFill>
                  <a:srgbClr val="002060"/>
                </a:solidFill>
              </a:rPr>
              <a:t> Hadise (on </a:t>
            </a:r>
            <a:r>
              <a:rPr lang="tr-TR" dirty="0" err="1" smtClean="0">
                <a:solidFill>
                  <a:srgbClr val="002060"/>
                </a:solidFill>
              </a:rPr>
              <a:t>the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right</a:t>
            </a:r>
            <a:r>
              <a:rPr lang="tr-TR" dirty="0" smtClean="0">
                <a:solidFill>
                  <a:srgbClr val="002060"/>
                </a:solidFill>
              </a:rPr>
              <a:t>) </a:t>
            </a:r>
            <a:r>
              <a:rPr lang="tr-TR" dirty="0" err="1" smtClean="0">
                <a:solidFill>
                  <a:srgbClr val="002060"/>
                </a:solidFill>
              </a:rPr>
              <a:t>are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famous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Turkish</a:t>
            </a:r>
            <a:r>
              <a:rPr lang="tr-TR" dirty="0" smtClean="0">
                <a:solidFill>
                  <a:srgbClr val="002060"/>
                </a:solidFill>
              </a:rPr>
              <a:t> </a:t>
            </a:r>
            <a:r>
              <a:rPr lang="tr-TR" dirty="0" err="1" smtClean="0">
                <a:solidFill>
                  <a:srgbClr val="002060"/>
                </a:solidFill>
              </a:rPr>
              <a:t>singers</a:t>
            </a:r>
            <a:r>
              <a:rPr lang="tr-TR" dirty="0" smtClean="0">
                <a:solidFill>
                  <a:srgbClr val="002060"/>
                </a:solidFill>
              </a:rPr>
              <a:t>.</a:t>
            </a:r>
            <a:endParaRPr lang="tr-T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74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lt">
  <a:themeElements>
    <a:clrScheme name="Cilt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Cilt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lt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90</TotalTime>
  <Words>159</Words>
  <Application>Microsoft Office PowerPoint</Application>
  <PresentationFormat>Ekran Gösterisi (4:3)</PresentationFormat>
  <Paragraphs>20</Paragraphs>
  <Slides>17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17</vt:i4>
      </vt:variant>
    </vt:vector>
  </HeadingPairs>
  <TitlesOfParts>
    <vt:vector size="18" baseType="lpstr">
      <vt:lpstr>Cilt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By NeC ® 2010 | Katilimsiz.Com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Kerim</dc:creator>
  <cp:lastModifiedBy>Kerim</cp:lastModifiedBy>
  <cp:revision>9</cp:revision>
  <dcterms:created xsi:type="dcterms:W3CDTF">2014-09-27T19:38:26Z</dcterms:created>
  <dcterms:modified xsi:type="dcterms:W3CDTF">2014-11-06T17:58:12Z</dcterms:modified>
</cp:coreProperties>
</file>