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8BB3-6AB2-42D4-A54C-1E09A19DFD71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EDA-CDC5-4E5B-98B9-41687EB8C6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8233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8BB3-6AB2-42D4-A54C-1E09A19DFD71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EDA-CDC5-4E5B-98B9-41687EB8C6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7704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8BB3-6AB2-42D4-A54C-1E09A19DFD71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EDA-CDC5-4E5B-98B9-41687EB8C6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1812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8BB3-6AB2-42D4-A54C-1E09A19DFD71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EDA-CDC5-4E5B-98B9-41687EB8C6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795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8BB3-6AB2-42D4-A54C-1E09A19DFD71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EDA-CDC5-4E5B-98B9-41687EB8C6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561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8BB3-6AB2-42D4-A54C-1E09A19DFD71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EDA-CDC5-4E5B-98B9-41687EB8C6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619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8BB3-6AB2-42D4-A54C-1E09A19DFD71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EDA-CDC5-4E5B-98B9-41687EB8C6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8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8BB3-6AB2-42D4-A54C-1E09A19DFD71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EDA-CDC5-4E5B-98B9-41687EB8C6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103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8BB3-6AB2-42D4-A54C-1E09A19DFD71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EDA-CDC5-4E5B-98B9-41687EB8C6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445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8BB3-6AB2-42D4-A54C-1E09A19DFD71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EDA-CDC5-4E5B-98B9-41687EB8C6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7697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8BB3-6AB2-42D4-A54C-1E09A19DFD71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EDA-CDC5-4E5B-98B9-41687EB8C6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721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18BB3-6AB2-42D4-A54C-1E09A19DFD71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EDA-CDC5-4E5B-98B9-41687EB8C6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706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547688"/>
            <a:ext cx="858202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360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" y="388383"/>
            <a:ext cx="9107503" cy="578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88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78" y="412323"/>
            <a:ext cx="9173478" cy="545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481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57188"/>
            <a:ext cx="85534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401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190"/>
            <a:ext cx="8964487" cy="534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026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917"/>
            <a:ext cx="8208911" cy="651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429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84150"/>
            <a:ext cx="8964488" cy="621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300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14325"/>
            <a:ext cx="8562975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921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00038"/>
            <a:ext cx="846772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13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14325"/>
            <a:ext cx="8505825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090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23850"/>
            <a:ext cx="841057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10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0"/>
            <a:ext cx="7800156" cy="667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3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19088"/>
            <a:ext cx="84867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60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691"/>
            <a:ext cx="8531208" cy="64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85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0513"/>
            <a:ext cx="838200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68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61938"/>
            <a:ext cx="859155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69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571500"/>
            <a:ext cx="83915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93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76225"/>
            <a:ext cx="68961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19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23838"/>
            <a:ext cx="65913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32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09550"/>
            <a:ext cx="85629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171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Demonstracija ekrane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1" baseType="lpstr">
      <vt:lpstr>Office tema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Audra</dc:creator>
  <cp:lastModifiedBy>Audra</cp:lastModifiedBy>
  <cp:revision>2</cp:revision>
  <dcterms:created xsi:type="dcterms:W3CDTF">2018-03-02T14:34:28Z</dcterms:created>
  <dcterms:modified xsi:type="dcterms:W3CDTF">2018-03-02T14:54:09Z</dcterms:modified>
</cp:coreProperties>
</file>