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59" r:id="rId4"/>
    <p:sldId id="260" r:id="rId5"/>
    <p:sldId id="263" r:id="rId6"/>
    <p:sldId id="264" r:id="rId7"/>
    <p:sldId id="265" r:id="rId8"/>
    <p:sldId id="262" r:id="rId9"/>
    <p:sldId id="271" r:id="rId10"/>
    <p:sldId id="261" r:id="rId11"/>
    <p:sldId id="266" r:id="rId12"/>
    <p:sldId id="267" r:id="rId13"/>
    <p:sldId id="268" r:id="rId14"/>
    <p:sldId id="274" r:id="rId15"/>
    <p:sldId id="275" r:id="rId16"/>
    <p:sldId id="273" r:id="rId17"/>
    <p:sldId id="269" r:id="rId18"/>
    <p:sldId id="270" r:id="rId19"/>
    <p:sldId id="272" r:id="rId20"/>
    <p:sldId id="276" r:id="rId21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5" autoAdjust="0"/>
    <p:restoredTop sz="94660"/>
  </p:normalViewPr>
  <p:slideViewPr>
    <p:cSldViewPr>
      <p:cViewPr>
        <p:scale>
          <a:sx n="98" d="100"/>
          <a:sy n="98" d="100"/>
        </p:scale>
        <p:origin x="-90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6623D-236B-4483-96EF-4CFEB3D77D4A}" type="datetimeFigureOut">
              <a:rPr lang="lt-LT" smtClean="0"/>
              <a:t>2017.12.07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FE726-CD55-4FBC-B48D-ED40170FEB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983369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943BC-76D9-4EB2-A0FC-2D3D69C0D2C2}" type="datetimeFigureOut">
              <a:rPr lang="lt-LT" smtClean="0"/>
              <a:t>2017.12.07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0213B-9A46-4479-93E7-9CC01F18903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268151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05067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481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6742-E0D2-405B-9651-2A4435EB1220}" type="datetime1">
              <a:rPr lang="lt-LT" smtClean="0"/>
              <a:t>2017.12.07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0739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AE6A-CA6C-467A-92A4-763B9ED75799}" type="datetime1">
              <a:rPr lang="lt-LT" smtClean="0"/>
              <a:t>2017.12.07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5030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5B2A-8AD6-42B5-A86C-D01E0B46F05D}" type="datetime1">
              <a:rPr lang="lt-LT" smtClean="0"/>
              <a:t>2017.12.07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834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157CD-A962-49EB-B84B-E655FEAE7C06}" type="datetime1">
              <a:rPr lang="lt-LT" smtClean="0"/>
              <a:t>2017.12.07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851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FC9D-6141-47EE-BF87-72E7CF28F22C}" type="datetime1">
              <a:rPr lang="lt-LT" smtClean="0"/>
              <a:t>2017.12.07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6216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F6E7-93FA-44FB-96A3-D38F204DB19E}" type="datetime1">
              <a:rPr lang="lt-LT" smtClean="0"/>
              <a:t>2017.12.07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735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66642-A86E-471B-986B-E242353C45A4}" type="datetime1">
              <a:rPr lang="lt-LT" smtClean="0"/>
              <a:t>2017.12.07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689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FDA1-77EA-4F2D-B03B-B294C1A2B042}" type="datetime1">
              <a:rPr lang="lt-LT" smtClean="0"/>
              <a:t>2017.12.07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05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FEF7-9470-485E-8A59-6F06B7037664}" type="datetime1">
              <a:rPr lang="lt-LT" smtClean="0"/>
              <a:t>2017.12.07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0665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406C-874D-4AAD-982C-88FDC6DF6D93}" type="datetime1">
              <a:rPr lang="lt-LT" smtClean="0"/>
              <a:t>2017.12.07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2217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0142-DE61-4E12-9FAF-EBA311FB13C4}" type="datetime1">
              <a:rPr lang="lt-LT" smtClean="0"/>
              <a:t>2017.12.07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9441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B87B9-DDFA-49F4-9DE7-28EFA784A2A0}" type="datetime1">
              <a:rPr lang="lt-LT" smtClean="0"/>
              <a:t>2017.12.07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t-LT" smtClean="0"/>
              <a:t>Antano Vienuolio progimnazija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688BB-5148-4FE6-90CE-8B57D89E179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738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9" y="80631"/>
            <a:ext cx="9036491" cy="67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2376263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Tėvų įsitraukimas į ugdymo procesą Anykščių Antano Vienuolio progimnazijoje</a:t>
            </a:r>
            <a:endParaRPr lang="lt-LT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989945"/>
            <a:ext cx="869135" cy="86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3514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Šventės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4" y="1308208"/>
            <a:ext cx="7295355" cy="482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1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Sveiko maisto šventė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67" y="2951967"/>
            <a:ext cx="4757150" cy="317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/>
              <a:t>Kaziuko</a:t>
            </a:r>
            <a:r>
              <a:rPr lang="lt-LT" dirty="0" smtClean="0"/>
              <a:t> mugė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Audra\Desktop\rumunija\DSC08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8207"/>
            <a:ext cx="4251066" cy="283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3881404" cy="291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lt-LT" dirty="0" smtClean="0"/>
              <a:t>Kalėdinis meduolių aukcionas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/>
          <a:stretch/>
        </p:blipFill>
        <p:spPr bwMode="auto">
          <a:xfrm>
            <a:off x="179512" y="1308207"/>
            <a:ext cx="440270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03460"/>
            <a:ext cx="4427984" cy="292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49412"/>
            <a:ext cx="4000975" cy="26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995936" cy="264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Ketvirtokų ir aštuntokų išleistuvės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Audra\Desktop\rumunija\DSCF69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80" y="3284984"/>
            <a:ext cx="4828121" cy="271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udra\Desktop\rumunija\IMG_5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7538"/>
            <a:ext cx="4352032" cy="3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15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lt-LT" dirty="0" smtClean="0"/>
              <a:t>Kalėdinis meduolių aukcionas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</a:t>
            </a:r>
            <a:r>
              <a:rPr lang="lt-LT" dirty="0" smtClean="0"/>
              <a:t>ėdų</a:t>
            </a:r>
            <a:r>
              <a:rPr lang="en-US" dirty="0" smtClean="0"/>
              <a:t> </a:t>
            </a:r>
            <a:r>
              <a:rPr lang="en-US" dirty="0" err="1" smtClean="0"/>
              <a:t>belaukiant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5" y="0"/>
            <a:ext cx="18716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105303"/>
            <a:ext cx="753635" cy="75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Audra\Desktop\rumunija\DSCF4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752528" cy="308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udra\Desktop\rumunija\PICT22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9" r="1291" b="10044"/>
          <a:stretch/>
        </p:blipFill>
        <p:spPr bwMode="auto">
          <a:xfrm>
            <a:off x="3611210" y="3933056"/>
            <a:ext cx="5508104" cy="238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8" y="1202082"/>
            <a:ext cx="4128716" cy="273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Bendruomenės diena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Audra\Desktop\rumunija\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" y="1308207"/>
            <a:ext cx="3607296" cy="27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udra\Desktop\rumunija\1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8"/>
          <a:stretch/>
        </p:blipFill>
        <p:spPr bwMode="auto">
          <a:xfrm>
            <a:off x="3923927" y="1052737"/>
            <a:ext cx="5131399" cy="313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udra\Desktop\rumunija\1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1" y="3717032"/>
            <a:ext cx="3522772" cy="264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21553"/>
            <a:ext cx="4051597" cy="269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Šeimos šventė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Audra\Desktop\rumunija\1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0"/>
          <a:stretch/>
        </p:blipFill>
        <p:spPr bwMode="auto">
          <a:xfrm>
            <a:off x="467544" y="1542600"/>
            <a:ext cx="4279371" cy="20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udra\Desktop\rumunija\DSC097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/>
          <a:stretch/>
        </p:blipFill>
        <p:spPr bwMode="auto">
          <a:xfrm>
            <a:off x="4427984" y="3900791"/>
            <a:ext cx="4716016" cy="25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Aitvarų šventė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udra\Desktop\rumunija\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16078"/>
            <a:ext cx="3725001" cy="268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2816"/>
            <a:ext cx="2707920" cy="361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Tėvų pamokos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4231"/>
            <a:ext cx="3075618" cy="512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36256"/>
            <a:ext cx="3995936" cy="22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29" y="3783970"/>
            <a:ext cx="4381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89947"/>
            <a:ext cx="869135" cy="86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7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5"/>
          <a:stretch/>
        </p:blipFill>
        <p:spPr bwMode="auto">
          <a:xfrm>
            <a:off x="1835696" y="1412776"/>
            <a:ext cx="5112568" cy="495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Ugdymas karjerai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72" y="6093296"/>
            <a:ext cx="765655" cy="76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Audra\Desktop\rumunija\100_5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8204"/>
            <a:ext cx="4247011" cy="238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udra\Desktop\rumunija\100_5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20" y="1246942"/>
            <a:ext cx="4267047" cy="239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" b="16301"/>
          <a:stretch/>
        </p:blipFill>
        <p:spPr bwMode="auto">
          <a:xfrm>
            <a:off x="389490" y="3588283"/>
            <a:ext cx="4247011" cy="267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" b="6919"/>
          <a:stretch/>
        </p:blipFill>
        <p:spPr bwMode="auto">
          <a:xfrm>
            <a:off x="4655720" y="3645023"/>
            <a:ext cx="3889893" cy="26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7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/>
              <a:t>Keturšalės</a:t>
            </a:r>
            <a:r>
              <a:rPr lang="lt-LT" dirty="0" smtClean="0"/>
              <a:t> sutartys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9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Tėvų nuomonės apklausa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7334"/>
            <a:ext cx="3528392" cy="47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290" y="1308207"/>
            <a:ext cx="3812069" cy="437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0" y="2348880"/>
            <a:ext cx="6461274" cy="283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udra\Desktop\rumunija\HPIM1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1942"/>
            <a:ext cx="3672408" cy="27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59" y="3068960"/>
            <a:ext cx="2782404" cy="370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/>
          <a:lstStyle/>
          <a:p>
            <a:r>
              <a:rPr lang="lt-LT" dirty="0" smtClean="0"/>
              <a:t>Tėvų kvietimas į ekskursijas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Audra\Desktop\rumunija\100_71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8207"/>
            <a:ext cx="3823320" cy="286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udra\Desktop\rumunija\100_72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18197"/>
            <a:ext cx="3943333" cy="29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Tėvų darbų parodos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Tėvų spektakliai vaikams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Antano Vienuolio progimnazija</a:t>
            </a:r>
            <a:endParaRPr lang="lt-L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udra\Desktop\rumunija\tevai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99" y="1308207"/>
            <a:ext cx="3584649" cy="26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udra\Desktop\rumunija\tevai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62" y="1308205"/>
            <a:ext cx="3153544" cy="28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udra\Desktop\rumunija\tevai3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3"/>
          <a:stretch/>
        </p:blipFill>
        <p:spPr bwMode="auto">
          <a:xfrm>
            <a:off x="1691680" y="3891736"/>
            <a:ext cx="4932040" cy="226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9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/>
          <a:lstStyle/>
          <a:p>
            <a:r>
              <a:rPr lang="lt-LT" dirty="0" smtClean="0"/>
              <a:t>Garsiojo skaitymo savaitė</a:t>
            </a:r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Antano Vienuolio progimnazija</a:t>
            </a:r>
            <a:endParaRPr lang="lt-L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1872208" cy="130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33782"/>
            <a:ext cx="725119" cy="7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Audra\Desktop\rumunija\20170125_080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7" y="1196752"/>
            <a:ext cx="2179730" cy="36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7" r="3684" b="10353"/>
          <a:stretch/>
        </p:blipFill>
        <p:spPr bwMode="auto">
          <a:xfrm>
            <a:off x="4211960" y="1174177"/>
            <a:ext cx="3909044" cy="238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96867"/>
            <a:ext cx="3516087" cy="26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443452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116</Words>
  <Application>Microsoft Office PowerPoint</Application>
  <PresentationFormat>Demonstracija ekrane (4:3)</PresentationFormat>
  <Paragraphs>39</Paragraphs>
  <Slides>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20</vt:i4>
      </vt:variant>
    </vt:vector>
  </HeadingPairs>
  <TitlesOfParts>
    <vt:vector size="21" baseType="lpstr">
      <vt:lpstr>Office tema</vt:lpstr>
      <vt:lpstr>Tėvų įsitraukimas į ugdymo procesą Anykščių Antano Vienuolio progimnazijoje</vt:lpstr>
      <vt:lpstr>Tėvų pamokos</vt:lpstr>
      <vt:lpstr>Ugdymas karjerai</vt:lpstr>
      <vt:lpstr>Keturšalės sutartys</vt:lpstr>
      <vt:lpstr>Tėvų nuomonės apklausa</vt:lpstr>
      <vt:lpstr>Tėvų kvietimas į ekskursijas</vt:lpstr>
      <vt:lpstr>Tėvų darbų parodos</vt:lpstr>
      <vt:lpstr>Tėvų spektakliai vaikams</vt:lpstr>
      <vt:lpstr>Garsiojo skaitymo savaitė</vt:lpstr>
      <vt:lpstr>Šventės</vt:lpstr>
      <vt:lpstr>Sveiko maisto šventė</vt:lpstr>
      <vt:lpstr>Kaziuko mugė</vt:lpstr>
      <vt:lpstr>Kalėdinis meduolių aukcionas</vt:lpstr>
      <vt:lpstr>Ketvirtokų ir aštuntokų išleistuvės</vt:lpstr>
      <vt:lpstr>Kalėdinis meduolių aukcionas</vt:lpstr>
      <vt:lpstr>Kalėdų belaukiant</vt:lpstr>
      <vt:lpstr>Bendruomenės diena</vt:lpstr>
      <vt:lpstr>Šeimos šventė</vt:lpstr>
      <vt:lpstr>Aitvarų šventė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Tėvų įsitraukimas į ugdymo procesą Anykščių Antano Vienuolio progimnazijoje</dc:title>
  <dc:creator>Audra</dc:creator>
  <cp:lastModifiedBy>Mokytojai_bn6</cp:lastModifiedBy>
  <cp:revision>14</cp:revision>
  <dcterms:created xsi:type="dcterms:W3CDTF">2017-12-07T06:29:48Z</dcterms:created>
  <dcterms:modified xsi:type="dcterms:W3CDTF">2017-12-07T11:21:52Z</dcterms:modified>
</cp:coreProperties>
</file>