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5" r:id="rId3"/>
    <p:sldId id="260" r:id="rId4"/>
    <p:sldId id="262" r:id="rId5"/>
    <p:sldId id="263" r:id="rId6"/>
    <p:sldId id="266" r:id="rId7"/>
    <p:sldId id="270" r:id="rId8"/>
    <p:sldId id="269" r:id="rId9"/>
    <p:sldId id="261" r:id="rId10"/>
    <p:sldId id="258" r:id="rId11"/>
    <p:sldId id="268" r:id="rId12"/>
    <p:sldId id="256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7491" autoAdjust="0"/>
  </p:normalViewPr>
  <p:slideViewPr>
    <p:cSldViewPr snapToGrid="0">
      <p:cViewPr varScale="1">
        <p:scale>
          <a:sx n="69" d="100"/>
          <a:sy n="69" d="100"/>
        </p:scale>
        <p:origin x="-7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4621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6987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7203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7281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4194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9655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4269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1432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700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9389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84337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618C021-512A-4EB9-B8D4-A7786F600AF4}" type="datetimeFigureOut">
              <a:rPr lang="sk-SK" smtClean="0"/>
              <a:pPr/>
              <a:t>10.11.2016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8208D22-310A-4781-B4B2-E931F52881D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4838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C:\Users\win\Desktop\Pharrell%20Williams%20-%20Freedom%20(Audio)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harrell Williams - Freedom (Audio)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48338" y="3589338"/>
            <a:ext cx="609600" cy="609600"/>
          </a:xfrm>
        </p:spPr>
      </p:pic>
      <p:pic>
        <p:nvPicPr>
          <p:cNvPr id="4098" name="Picture 2" descr="Výsledok vyhľadávania obrázkov pre dopyt freedom bir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74" y="151781"/>
            <a:ext cx="11656455" cy="6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432817" y="3135086"/>
            <a:ext cx="88868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3800" dirty="0" err="1" smtClean="0">
                <a:latin typeface="+mj-lt"/>
              </a:rPr>
              <a:t>Freedom</a:t>
            </a:r>
            <a:endParaRPr lang="sk-SK" sz="2400" dirty="0">
              <a:latin typeface="+mj-lt"/>
            </a:endParaRPr>
          </a:p>
        </p:txBody>
      </p:sp>
      <p:pic>
        <p:nvPicPr>
          <p:cNvPr id="9" name="Pharrell Williams - Freedom (Audio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2011" y="479612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46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56302"/>
            <a:ext cx="12192000" cy="62016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sk-SK" altLang="sk-SK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&lt;- I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feeling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Everybody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feeling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Everybody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whatever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(of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just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decent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sk-SK" alt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sk-SK" altLang="sk-SK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&lt;-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person in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kinds.Feel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sk-SK" altLang="sk-SK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kumimoji="0" lang="sk-SK" altLang="sk-SK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/>
              <a:t>unwritable</a:t>
            </a:r>
            <a:r>
              <a:rPr lang="cs-CZ" sz="3200" dirty="0" smtClean="0"/>
              <a:t>.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me</a:t>
            </a:r>
            <a:r>
              <a:rPr lang="cs-CZ" sz="3200" dirty="0" smtClean="0"/>
              <a:t> are </a:t>
            </a:r>
            <a:r>
              <a:rPr lang="cs-CZ" sz="3200" dirty="0" err="1" smtClean="0"/>
              <a:t>Symbols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freedom</a:t>
            </a:r>
            <a:r>
              <a:rPr lang="cs-CZ" sz="3200" dirty="0" smtClean="0"/>
              <a:t> </a:t>
            </a:r>
            <a:r>
              <a:rPr lang="cs-CZ" sz="3200" dirty="0" err="1" smtClean="0"/>
              <a:t>simply</a:t>
            </a:r>
            <a:r>
              <a:rPr lang="cs-CZ" sz="3200" dirty="0" smtClean="0"/>
              <a:t> </a:t>
            </a:r>
            <a:r>
              <a:rPr lang="cs-CZ" sz="3200" dirty="0" err="1" smtClean="0"/>
              <a:t>Slovakia</a:t>
            </a:r>
            <a:r>
              <a:rPr lang="cs-CZ" sz="3200" dirty="0" smtClean="0"/>
              <a:t>‘s </a:t>
            </a:r>
            <a:r>
              <a:rPr lang="cs-CZ" sz="3200" dirty="0" err="1" smtClean="0"/>
              <a:t>nature</a:t>
            </a:r>
            <a:r>
              <a:rPr lang="cs-CZ" sz="3200" dirty="0" smtClean="0"/>
              <a:t> .</a:t>
            </a:r>
            <a:endParaRPr kumimoji="0" lang="sk-SK" alt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sk-SK" altLang="sk-SK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&lt;-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whatever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do and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nobody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do. </a:t>
            </a:r>
            <a:endParaRPr kumimoji="0" lang="sk-SK" alt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-</a:t>
            </a:r>
            <a:r>
              <a:rPr kumimoji="0" lang="sk-SK" altLang="sk-SK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&lt;-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me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freedom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like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jump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reef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you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are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jumping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you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feel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just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adrenaline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and</a:t>
            </a:r>
            <a:r>
              <a:rPr kumimoji="0" lang="sk-SK" altLang="sk-SK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free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Freedom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option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do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things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which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you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want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to do. </a:t>
            </a:r>
            <a:endParaRPr kumimoji="0" lang="sk-SK" alt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811" y="180109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sk-SK" sz="8000" dirty="0" err="1" smtClean="0"/>
              <a:t>What</a:t>
            </a:r>
            <a:r>
              <a:rPr lang="sk-SK" sz="8000" dirty="0" smtClean="0"/>
              <a:t> </a:t>
            </a:r>
            <a:r>
              <a:rPr lang="sk-SK" sz="8000" dirty="0" err="1"/>
              <a:t>does</a:t>
            </a:r>
            <a:r>
              <a:rPr lang="sk-SK" sz="8000" dirty="0"/>
              <a:t> </a:t>
            </a:r>
            <a:r>
              <a:rPr lang="sk-SK" sz="8000" dirty="0" err="1"/>
              <a:t>freedom</a:t>
            </a:r>
            <a:r>
              <a:rPr lang="sk-SK" sz="8000" dirty="0"/>
              <a:t> </a:t>
            </a:r>
            <a:r>
              <a:rPr lang="sk-SK" sz="8000" dirty="0" err="1"/>
              <a:t>mean</a:t>
            </a:r>
            <a:r>
              <a:rPr lang="sk-SK" sz="7300" dirty="0"/>
              <a:t>?</a:t>
            </a:r>
            <a:r>
              <a:rPr lang="sk-SK" sz="6700" dirty="0"/>
              <a:t>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699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3482"/>
            <a:ext cx="11534776" cy="1658198"/>
          </a:xfrm>
        </p:spPr>
        <p:txBody>
          <a:bodyPr/>
          <a:lstStyle/>
          <a:p>
            <a:pPr algn="ctr"/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does</a:t>
            </a:r>
            <a:r>
              <a:rPr lang="sk-SK" dirty="0" smtClean="0"/>
              <a:t> </a:t>
            </a:r>
            <a:r>
              <a:rPr lang="sk-SK" dirty="0" err="1" smtClean="0"/>
              <a:t>freedom</a:t>
            </a:r>
            <a:r>
              <a:rPr lang="sk-SK" dirty="0" smtClean="0"/>
              <a:t> </a:t>
            </a:r>
            <a:r>
              <a:rPr lang="sk-SK" dirty="0" err="1" smtClean="0"/>
              <a:t>mean</a:t>
            </a:r>
            <a:r>
              <a:rPr lang="sk-SK" dirty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closer</a:t>
            </a:r>
            <a:r>
              <a:rPr lang="sk-SK" dirty="0" smtClean="0"/>
              <a:t> </a:t>
            </a:r>
            <a:r>
              <a:rPr lang="sk-SK" dirty="0" err="1" smtClean="0"/>
              <a:t>friends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0915" y="2195052"/>
            <a:ext cx="9176578" cy="3766185"/>
          </a:xfrm>
        </p:spPr>
        <p:txBody>
          <a:bodyPr/>
          <a:lstStyle/>
          <a:p>
            <a:pPr algn="ctr"/>
            <a:r>
              <a:rPr lang="sk-SK" dirty="0" smtClean="0"/>
              <a:t>  My </a:t>
            </a:r>
            <a:r>
              <a:rPr lang="sk-SK" dirty="0" err="1" smtClean="0"/>
              <a:t>name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Sabina</a:t>
            </a:r>
            <a:r>
              <a:rPr lang="sk-SK" dirty="0" smtClean="0"/>
              <a:t>, </a:t>
            </a:r>
            <a:r>
              <a:rPr lang="sk-SK" dirty="0" err="1" smtClean="0"/>
              <a:t>I‘m</a:t>
            </a:r>
            <a:r>
              <a:rPr lang="sk-SK" dirty="0" smtClean="0"/>
              <a:t> 14 </a:t>
            </a:r>
            <a:r>
              <a:rPr lang="sk-SK" dirty="0" err="1" smtClean="0"/>
              <a:t>years</a:t>
            </a:r>
            <a:r>
              <a:rPr lang="sk-SK" dirty="0" smtClean="0"/>
              <a:t> </a:t>
            </a:r>
            <a:r>
              <a:rPr lang="sk-SK" dirty="0" err="1" smtClean="0"/>
              <a:t>old</a:t>
            </a:r>
            <a:r>
              <a:rPr lang="sk-SK" dirty="0" smtClean="0"/>
              <a:t> and I </a:t>
            </a:r>
            <a:r>
              <a:rPr lang="sk-SK" dirty="0" err="1" smtClean="0"/>
              <a:t>think</a:t>
            </a:r>
            <a:r>
              <a:rPr lang="sk-SK" dirty="0" smtClean="0"/>
              <a:t> </a:t>
            </a:r>
            <a:r>
              <a:rPr lang="sk-SK" dirty="0" err="1" smtClean="0"/>
              <a:t>that</a:t>
            </a:r>
            <a:r>
              <a:rPr lang="sk-SK" dirty="0" smtClean="0"/>
              <a:t> </a:t>
            </a:r>
            <a:r>
              <a:rPr lang="sk-SK" dirty="0" err="1" smtClean="0"/>
              <a:t>freedom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   </a:t>
            </a:r>
            <a:r>
              <a:rPr lang="sk-SK" altLang="sk-SK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teenegers</a:t>
            </a:r>
            <a:r>
              <a:rPr lang="sk-SK" altLang="sk-SK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means</a:t>
            </a:r>
            <a:r>
              <a:rPr lang="sk-SK" altLang="sk-SK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be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outside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how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much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we</a:t>
            </a:r>
            <a:r>
              <a:rPr lang="sk-SK" altLang="sk-SK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want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to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be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say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our</a:t>
            </a:r>
            <a:r>
              <a:rPr lang="sk-SK" altLang="sk-SK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views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but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sometimes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we</a:t>
            </a:r>
            <a:r>
              <a:rPr lang="sk-SK" altLang="sk-SK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don't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care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about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way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we</a:t>
            </a:r>
            <a:r>
              <a:rPr lang="sk-SK" altLang="sk-SK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say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some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things</a:t>
            </a:r>
            <a:r>
              <a:rPr lang="sk-SK" altLang="sk-SK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</a:p>
          <a:p>
            <a:pPr algn="ctr"/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56415" y="5057637"/>
            <a:ext cx="713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My </a:t>
            </a:r>
            <a:r>
              <a:rPr lang="sk-SK" sz="2400" dirty="0" err="1" smtClean="0"/>
              <a:t>name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Jakub , </a:t>
            </a:r>
            <a:r>
              <a:rPr lang="sk-SK" sz="2400" dirty="0" err="1" smtClean="0"/>
              <a:t>I‘m</a:t>
            </a:r>
            <a:r>
              <a:rPr lang="sk-SK" sz="2400" dirty="0" smtClean="0"/>
              <a:t> 12 </a:t>
            </a:r>
            <a:r>
              <a:rPr lang="sk-SK" sz="2400" dirty="0" err="1" smtClean="0"/>
              <a:t>years</a:t>
            </a:r>
            <a:r>
              <a:rPr lang="sk-SK" sz="2400" dirty="0" smtClean="0"/>
              <a:t> </a:t>
            </a:r>
            <a:r>
              <a:rPr lang="sk-SK" sz="2400" dirty="0" err="1" smtClean="0"/>
              <a:t>old</a:t>
            </a:r>
            <a:r>
              <a:rPr lang="sk-SK" sz="2400" dirty="0" smtClean="0"/>
              <a:t> and </a:t>
            </a:r>
            <a:r>
              <a:rPr lang="sk-SK" sz="2400" dirty="0" err="1" smtClean="0"/>
              <a:t>be</a:t>
            </a:r>
            <a:r>
              <a:rPr lang="sk-SK" sz="2400" dirty="0" smtClean="0"/>
              <a:t> </a:t>
            </a:r>
            <a:r>
              <a:rPr lang="sk-SK" sz="2400" dirty="0" err="1" smtClean="0"/>
              <a:t>free</a:t>
            </a:r>
            <a:r>
              <a:rPr lang="sk-SK" sz="2400" dirty="0" smtClean="0"/>
              <a:t> </a:t>
            </a:r>
            <a:r>
              <a:rPr lang="sk-SK" sz="2400" dirty="0" err="1" smtClean="0"/>
              <a:t>means</a:t>
            </a:r>
            <a:r>
              <a:rPr lang="sk-SK" sz="2400" dirty="0" smtClean="0"/>
              <a:t> do </a:t>
            </a:r>
            <a:r>
              <a:rPr lang="sk-SK" sz="2400" dirty="0" err="1" smtClean="0"/>
              <a:t>whatever</a:t>
            </a:r>
            <a:r>
              <a:rPr lang="sk-SK" sz="2400" dirty="0" smtClean="0"/>
              <a:t> </a:t>
            </a:r>
            <a:r>
              <a:rPr lang="sk-SK" sz="2400" dirty="0" err="1" smtClean="0"/>
              <a:t>we</a:t>
            </a:r>
            <a:r>
              <a:rPr lang="sk-SK" sz="2400" dirty="0" smtClean="0"/>
              <a:t> </a:t>
            </a:r>
            <a:r>
              <a:rPr lang="sk-SK" sz="2400" dirty="0" err="1" smtClean="0"/>
              <a:t>want</a:t>
            </a:r>
            <a:r>
              <a:rPr lang="sk-SK" sz="2400" dirty="0" smtClean="0"/>
              <a:t> to do. </a:t>
            </a:r>
            <a:endParaRPr lang="sk-SK" sz="2400" dirty="0"/>
          </a:p>
        </p:txBody>
      </p:sp>
      <p:pic>
        <p:nvPicPr>
          <p:cNvPr id="1026" name="Picture 2" descr="https://scontent-vie1-1.xx.fbcdn.net/v/t1.0-0/s526x395/14725558_1775453602721568_7339905641990456441_n.jpg?oh=cf82616b101b1454f42147a76aa48634&amp;oe=58AAECD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19" y="1641361"/>
            <a:ext cx="2752196" cy="28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vie1-1.xx.fbcdn.net/v/t1.0-9/11162213_437961203043893_2658027404168208663_n.jpg?oh=1eec55952d9eb8059e117f52ad03416f&amp;oe=58ACD1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740" y="3502568"/>
            <a:ext cx="3110139" cy="31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06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0410" y="641822"/>
            <a:ext cx="11698659" cy="1550761"/>
          </a:xfrm>
        </p:spPr>
        <p:txBody>
          <a:bodyPr/>
          <a:lstStyle/>
          <a:p>
            <a:r>
              <a:rPr lang="sk-SK" sz="9600" dirty="0" err="1" smtClean="0"/>
              <a:t>Thanks</a:t>
            </a:r>
            <a:r>
              <a:rPr lang="sk-SK" sz="9600" dirty="0" smtClean="0"/>
              <a:t> </a:t>
            </a:r>
            <a:r>
              <a:rPr lang="sk-SK" sz="9600" dirty="0" err="1" smtClean="0"/>
              <a:t>for</a:t>
            </a:r>
            <a:r>
              <a:rPr lang="sk-SK" sz="9600" dirty="0" smtClean="0"/>
              <a:t> </a:t>
            </a:r>
            <a:r>
              <a:rPr lang="sk-SK" sz="9600" dirty="0" err="1" smtClean="0"/>
              <a:t>watching</a:t>
            </a:r>
            <a:r>
              <a:rPr lang="sk-SK" sz="9600" dirty="0" smtClean="0"/>
              <a:t> ! </a:t>
            </a:r>
            <a:endParaRPr lang="sk-SK" sz="9600" dirty="0"/>
          </a:p>
        </p:txBody>
      </p:sp>
      <p:pic>
        <p:nvPicPr>
          <p:cNvPr id="12290" name="Picture 2" descr="Výsledok vyhľadávania obrázkov pre dopyt freedom  we heart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246" y="2531458"/>
            <a:ext cx="5824601" cy="387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8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656" y="365760"/>
            <a:ext cx="11009376" cy="1865376"/>
          </a:xfrm>
        </p:spPr>
        <p:txBody>
          <a:bodyPr>
            <a:normAutofit/>
          </a:bodyPr>
          <a:lstStyle/>
          <a:p>
            <a:pPr algn="ctr"/>
            <a:r>
              <a:rPr lang="sk-SK" sz="7300" dirty="0" err="1" smtClean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lang="sk-SK" sz="7300" dirty="0" smtClean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300" dirty="0" err="1" smtClean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sk-SK" sz="7300" dirty="0" smtClean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sk-SK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4130" y="1901212"/>
            <a:ext cx="11009376" cy="18928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sk-SK" altLang="sk-SK" sz="4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one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of </a:t>
            </a:r>
            <a:r>
              <a:rPr kumimoji="0" lang="sk-SK" altLang="sk-SK" sz="4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4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4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societal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4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values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40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-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  </a:t>
            </a:r>
            <a:r>
              <a:rPr kumimoji="0" lang="sk-SK" altLang="sk-SK" sz="4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choose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kumimoji="0" lang="sk-SK" altLang="sk-SK" sz="4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religion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-   </a:t>
            </a:r>
            <a:r>
              <a:rPr kumimoji="0" lang="sk-SK" altLang="sk-SK" sz="4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say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4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our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4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own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4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opinions</a:t>
            </a:r>
            <a:r>
              <a:rPr kumimoji="0" lang="sk-SK" altLang="sk-SK" sz="4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</a:p>
        </p:txBody>
      </p:sp>
      <p:sp>
        <p:nvSpPr>
          <p:cNvPr id="7" name="Obdĺžnik 6"/>
          <p:cNvSpPr/>
          <p:nvPr/>
        </p:nvSpPr>
        <p:spPr>
          <a:xfrm>
            <a:off x="303194" y="5223083"/>
            <a:ext cx="953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36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sk-SK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lang="sk-SK" sz="36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3600" dirty="0" err="1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man to </a:t>
            </a:r>
            <a:r>
              <a:rPr lang="sk-SK" sz="3600" dirty="0" err="1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realize</a:t>
            </a:r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3600" dirty="0" err="1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reach</a:t>
            </a:r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dirty="0" err="1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sk-SK" sz="3600" dirty="0" smtClean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3600" dirty="0"/>
          </a:p>
        </p:txBody>
      </p:sp>
      <p:pic>
        <p:nvPicPr>
          <p:cNvPr id="11271" name="Picture 7" descr="Výsledok vyhľadávania obrázkov pre dopyt free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3801" y="1593436"/>
            <a:ext cx="4641687" cy="34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26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5714" y="963991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sk-SK" sz="9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lang="sk-SK" sz="96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9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endParaRPr lang="sk-SK" sz="96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146" name="Picture 2" descr="Výsledok vyhľadávania obrázkov pre dopyt kreslená zemeguľ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945" y="2782423"/>
            <a:ext cx="4039053" cy="35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59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Výsledok vyhľadávania obrázkov pre dopyt london kreslen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1" t="45552" r="85092" b="3289"/>
          <a:stretch/>
        </p:blipFill>
        <p:spPr bwMode="auto">
          <a:xfrm>
            <a:off x="557926" y="3528727"/>
            <a:ext cx="868538" cy="33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0709" y="331624"/>
            <a:ext cx="3773714" cy="1294161"/>
          </a:xfrm>
        </p:spPr>
        <p:txBody>
          <a:bodyPr>
            <a:normAutofit/>
          </a:bodyPr>
          <a:lstStyle/>
          <a:p>
            <a:pPr algn="ctr"/>
            <a:r>
              <a:rPr lang="sk-SK" sz="8800" dirty="0" err="1" smtClean="0"/>
              <a:t>Italy</a:t>
            </a:r>
            <a:r>
              <a:rPr lang="sk-SK" sz="8000" dirty="0" smtClean="0"/>
              <a:t> </a:t>
            </a:r>
            <a:endParaRPr lang="sk-SK" sz="8000" dirty="0"/>
          </a:p>
        </p:txBody>
      </p:sp>
      <p:pic>
        <p:nvPicPr>
          <p:cNvPr id="7170" name="Picture 2" descr="Výsledok vyhľadávania obrázkov pre dopyt talian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7181" y="331937"/>
            <a:ext cx="2108652" cy="14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11677" y="1641278"/>
            <a:ext cx="8996915" cy="20159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-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Kids</a:t>
            </a:r>
            <a:r>
              <a:rPr kumimoji="0" lang="sk-SK" altLang="sk-SK" sz="32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in Italy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can't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go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outside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whenever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they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want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Until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14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years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old.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But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in Slovakia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have to just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ask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our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parents to go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out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and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can</a:t>
            </a:r>
            <a:r>
              <a:rPr lang="sk-SK" altLang="sk-SK" sz="3200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,</a:t>
            </a:r>
            <a:r>
              <a:rPr lang="sk-SK" altLang="sk-SK" sz="3200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already</a:t>
            </a:r>
            <a:r>
              <a:rPr lang="sk-SK" altLang="sk-SK" sz="3200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sz="3200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as</a:t>
            </a:r>
            <a:r>
              <a:rPr lang="sk-SK" altLang="sk-SK" sz="3200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sz="3200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small</a:t>
            </a:r>
            <a:r>
              <a:rPr lang="sk-SK" altLang="sk-SK" sz="3200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sz="3200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children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.</a:t>
            </a:r>
            <a:endParaRPr kumimoji="0" lang="sk-SK" alt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2057" y="3704185"/>
            <a:ext cx="2108652" cy="1405768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886857" y="3704185"/>
            <a:ext cx="4538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88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London</a:t>
            </a:r>
            <a:endParaRPr lang="sk-SK" sz="8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719071" y="5450323"/>
            <a:ext cx="9696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sk-SK" sz="3200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-</a:t>
            </a:r>
            <a:r>
              <a:rPr lang="sk-SK" altLang="sk-SK" sz="32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In </a:t>
            </a:r>
            <a:r>
              <a:rPr lang="sk-SK" altLang="sk-SK" sz="32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London</a:t>
            </a:r>
            <a:r>
              <a:rPr lang="sk-SK" altLang="sk-SK" sz="32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sz="32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kids</a:t>
            </a:r>
            <a:r>
              <a:rPr lang="sk-SK" altLang="sk-SK" sz="32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sz="32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can't</a:t>
            </a:r>
            <a:r>
              <a:rPr lang="sk-SK" altLang="sk-SK" sz="32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go </a:t>
            </a:r>
            <a:r>
              <a:rPr lang="sk-SK" altLang="sk-SK" sz="32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from</a:t>
            </a:r>
            <a:r>
              <a:rPr lang="sk-SK" altLang="sk-SK" sz="32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sz="32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sk-SK" altLang="sk-SK" sz="32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sz="32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school</a:t>
            </a:r>
            <a:r>
              <a:rPr lang="sk-SK" altLang="sk-SK" sz="32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to </a:t>
            </a:r>
            <a:r>
              <a:rPr lang="sk-SK" altLang="sk-SK" sz="32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home</a:t>
            </a:r>
            <a:r>
              <a:rPr lang="sk-SK" altLang="sk-SK" sz="32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sz="3200" dirty="0" err="1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alone</a:t>
            </a:r>
            <a:r>
              <a:rPr lang="sk-SK" altLang="sk-SK" sz="3200" dirty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lang="sk-SK" altLang="sk-SK" sz="3200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Until</a:t>
            </a:r>
            <a:r>
              <a:rPr lang="sk-SK" altLang="sk-SK" sz="3200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15 </a:t>
            </a:r>
            <a:r>
              <a:rPr lang="sk-SK" altLang="sk-SK" sz="3200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years</a:t>
            </a:r>
            <a:r>
              <a:rPr lang="sk-SK" altLang="sk-SK" sz="3200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sz="3200" dirty="0" err="1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old</a:t>
            </a:r>
            <a:r>
              <a:rPr lang="sk-SK" altLang="sk-SK" sz="3200" dirty="0" smtClean="0">
                <a:solidFill>
                  <a:srgbClr val="21212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sk-SK" sz="1600" dirty="0"/>
          </a:p>
        </p:txBody>
      </p:sp>
      <p:pic>
        <p:nvPicPr>
          <p:cNvPr id="7179" name="Picture 11" descr="Výsledok vyhľadávania obrázkov pre dopyt pisa kresle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1047">
            <a:off x="9439206" y="62782"/>
            <a:ext cx="1679297" cy="32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1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109" y="508000"/>
            <a:ext cx="3929290" cy="1301388"/>
          </a:xfrm>
        </p:spPr>
        <p:txBody>
          <a:bodyPr>
            <a:noAutofit/>
          </a:bodyPr>
          <a:lstStyle/>
          <a:p>
            <a:r>
              <a:rPr lang="sk-SK" sz="8800" dirty="0" err="1" smtClean="0"/>
              <a:t>Africa</a:t>
            </a:r>
            <a:endParaRPr lang="sk-SK" sz="8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8612" y="2401807"/>
            <a:ext cx="6134011" cy="20159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-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Kids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Africa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haven't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got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freedom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hungry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person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isn't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free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because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he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would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do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everything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food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219" name="Picture 3" descr="Výsledok vyhľadávania obrázkov pre dopyt afrika vlaj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399" y="332185"/>
            <a:ext cx="2479041" cy="16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Výsledok vyhľadávania obrázkov pre dopyt afrike hladne de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367" y="2915050"/>
            <a:ext cx="5222241" cy="34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14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360" y="0"/>
            <a:ext cx="10772775" cy="1658198"/>
          </a:xfrm>
        </p:spPr>
        <p:txBody>
          <a:bodyPr/>
          <a:lstStyle/>
          <a:p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en-US" dirty="0" smtClean="0"/>
              <a:t>who </a:t>
            </a:r>
            <a:r>
              <a:rPr lang="en-US" dirty="0"/>
              <a:t>fought for </a:t>
            </a:r>
            <a:r>
              <a:rPr lang="en-US" dirty="0" smtClean="0"/>
              <a:t>freedom</a:t>
            </a:r>
            <a:r>
              <a:rPr lang="sk-SK" dirty="0" smtClean="0"/>
              <a:t> . </a:t>
            </a:r>
            <a:endParaRPr lang="sk-SK" dirty="0"/>
          </a:p>
        </p:txBody>
      </p:sp>
      <p:pic>
        <p:nvPicPr>
          <p:cNvPr id="13314" name="Picture 2" descr="Nelson mandela archi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594" y="1425381"/>
            <a:ext cx="3586734" cy="474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andhi arch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1935" y="1403058"/>
            <a:ext cx="3857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artin luther king archiv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7"/>
          <a:stretch/>
        </p:blipFill>
        <p:spPr bwMode="auto">
          <a:xfrm>
            <a:off x="8214167" y="1403058"/>
            <a:ext cx="3834383" cy="492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8998952" y="6399779"/>
            <a:ext cx="256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0" dirty="0" smtClean="0">
                <a:solidFill>
                  <a:srgbClr val="222222"/>
                </a:solidFill>
                <a:effectLst/>
                <a:latin typeface="PT Sans"/>
              </a:rPr>
              <a:t>Martin Luther King Jr.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436458" y="6399555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latin typeface="PT Sans"/>
              </a:rPr>
              <a:t>Nelson </a:t>
            </a:r>
            <a:r>
              <a:rPr lang="sk-SK" b="1" dirty="0" err="1">
                <a:latin typeface="PT Sans"/>
              </a:rPr>
              <a:t>Mandela</a:t>
            </a:r>
            <a:endParaRPr lang="sk-SK" b="1" dirty="0">
              <a:latin typeface="PT Sans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561549" y="639955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0" dirty="0" err="1" smtClean="0">
                <a:solidFill>
                  <a:srgbClr val="222222"/>
                </a:solidFill>
                <a:effectLst/>
                <a:latin typeface="PT Sans"/>
              </a:rPr>
              <a:t>Gándhí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081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15153"/>
            <a:ext cx="12177485" cy="1658198"/>
          </a:xfrm>
        </p:spPr>
        <p:txBody>
          <a:bodyPr>
            <a:normAutofit/>
          </a:bodyPr>
          <a:lstStyle/>
          <a:p>
            <a:r>
              <a:rPr lang="sk-SK" sz="5200" dirty="0" err="1" smtClean="0"/>
              <a:t>People</a:t>
            </a:r>
            <a:r>
              <a:rPr lang="sk-SK" sz="5200" dirty="0" smtClean="0"/>
              <a:t> </a:t>
            </a:r>
            <a:r>
              <a:rPr lang="sk-SK" sz="5200" dirty="0" err="1" smtClean="0"/>
              <a:t>who</a:t>
            </a:r>
            <a:r>
              <a:rPr lang="sk-SK" sz="5200" dirty="0" smtClean="0"/>
              <a:t> </a:t>
            </a:r>
            <a:r>
              <a:rPr lang="sk-SK" sz="5200" dirty="0" err="1"/>
              <a:t>fought</a:t>
            </a:r>
            <a:r>
              <a:rPr lang="sk-SK" sz="5200" dirty="0"/>
              <a:t> for </a:t>
            </a:r>
            <a:r>
              <a:rPr lang="sk-SK" sz="5200" dirty="0" err="1" smtClean="0"/>
              <a:t>freedom</a:t>
            </a:r>
            <a:r>
              <a:rPr lang="sk-SK" sz="5200" dirty="0" smtClean="0"/>
              <a:t> –Slovak </a:t>
            </a:r>
            <a:r>
              <a:rPr lang="sk-SK" sz="5200" dirty="0" err="1" smtClean="0"/>
              <a:t>people</a:t>
            </a:r>
            <a:r>
              <a:rPr lang="sk-SK" sz="5200" dirty="0" smtClean="0"/>
              <a:t> </a:t>
            </a:r>
            <a:endParaRPr lang="sk-SK" sz="5200" dirty="0"/>
          </a:p>
        </p:txBody>
      </p:sp>
      <p:pic>
        <p:nvPicPr>
          <p:cNvPr id="1026" name="Picture 2" descr="Výsledok vyhľadávania obrázkov pre dopyt ľudovit štú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69" y="1384661"/>
            <a:ext cx="3471876" cy="3814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Zástupný symbol obsahu 9" descr="ju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82405" y="1278405"/>
            <a:ext cx="4012674" cy="4950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Obrázok 11" descr="stefan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38604" y="1383938"/>
            <a:ext cx="3500846" cy="3841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363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85595" y="248246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sk-SK" sz="6600" dirty="0"/>
              <a:t>Statue of Liberty</a:t>
            </a:r>
          </a:p>
        </p:txBody>
      </p:sp>
      <p:pic>
        <p:nvPicPr>
          <p:cNvPr id="1026" name="Picture 2" descr="Statue of Liberty, N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60" r="13960"/>
          <a:stretch/>
        </p:blipFill>
        <p:spPr bwMode="auto">
          <a:xfrm>
            <a:off x="6336406" y="248246"/>
            <a:ext cx="3825025" cy="3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socha slobody fakl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89" r="17479"/>
          <a:stretch/>
        </p:blipFill>
        <p:spPr bwMode="auto">
          <a:xfrm>
            <a:off x="9392488" y="741914"/>
            <a:ext cx="2215167" cy="57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70077" y="2145884"/>
            <a:ext cx="57136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k-SK" sz="2400" dirty="0" err="1" smtClean="0"/>
              <a:t>People</a:t>
            </a:r>
            <a:r>
              <a:rPr lang="sk-SK" sz="2400" dirty="0" smtClean="0"/>
              <a:t> </a:t>
            </a:r>
            <a:r>
              <a:rPr lang="sk-SK" sz="2400" dirty="0" err="1" smtClean="0"/>
              <a:t>built</a:t>
            </a:r>
            <a:r>
              <a:rPr lang="sk-SK" sz="2400" dirty="0" smtClean="0"/>
              <a:t> </a:t>
            </a:r>
            <a:r>
              <a:rPr lang="sk-SK" sz="2400" dirty="0" err="1" smtClean="0"/>
              <a:t>this</a:t>
            </a:r>
            <a:r>
              <a:rPr lang="sk-SK" sz="2400" dirty="0" smtClean="0"/>
              <a:t> statue in NYC 4.7.1776 - </a:t>
            </a:r>
            <a:r>
              <a:rPr lang="en-US" sz="2400" dirty="0" smtClean="0"/>
              <a:t>the </a:t>
            </a:r>
            <a:r>
              <a:rPr lang="en-US" sz="2400" dirty="0"/>
              <a:t>day the Declaration of </a:t>
            </a:r>
            <a:r>
              <a:rPr lang="en-US" sz="2400" dirty="0" smtClean="0"/>
              <a:t>Independence</a:t>
            </a:r>
            <a:endParaRPr lang="sk-SK" sz="2400" dirty="0" smtClean="0"/>
          </a:p>
          <a:p>
            <a:pPr marL="342900" indent="-342900">
              <a:buFontTx/>
              <a:buChar char="-"/>
            </a:pPr>
            <a:endParaRPr lang="sk-SK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Statue </a:t>
            </a:r>
            <a:r>
              <a:rPr lang="en-US" sz="2400" dirty="0"/>
              <a:t>of Liberty reminds friendship and </a:t>
            </a:r>
            <a:r>
              <a:rPr lang="sk-SK" sz="2400" dirty="0" err="1" smtClean="0"/>
              <a:t>helps</a:t>
            </a:r>
            <a:r>
              <a:rPr lang="en-US" sz="2400" dirty="0" smtClean="0"/>
              <a:t> </a:t>
            </a:r>
            <a:r>
              <a:rPr lang="en-US" sz="2400" dirty="0"/>
              <a:t>granted by France to American </a:t>
            </a:r>
            <a:r>
              <a:rPr lang="en-US" sz="2400" dirty="0" smtClean="0"/>
              <a:t>settlers</a:t>
            </a:r>
            <a:r>
              <a:rPr lang="sk-SK" sz="2400" dirty="0" smtClean="0"/>
              <a:t>.</a:t>
            </a:r>
          </a:p>
          <a:p>
            <a:pPr marL="342900" indent="-342900">
              <a:buFontTx/>
              <a:buChar char="-"/>
            </a:pPr>
            <a:endParaRPr lang="sk-SK" sz="2400" dirty="0" smtClean="0"/>
          </a:p>
          <a:p>
            <a:r>
              <a:rPr lang="sk-SK" sz="2400" dirty="0" smtClean="0"/>
              <a:t>- In </a:t>
            </a:r>
            <a:r>
              <a:rPr lang="sk-SK" sz="2400" dirty="0" err="1" smtClean="0"/>
              <a:t>left</a:t>
            </a:r>
            <a:r>
              <a:rPr lang="sk-SK" sz="2400" dirty="0" smtClean="0"/>
              <a:t> </a:t>
            </a:r>
            <a:r>
              <a:rPr lang="sk-SK" sz="2400" dirty="0" err="1" smtClean="0"/>
              <a:t>hand</a:t>
            </a:r>
            <a:r>
              <a:rPr lang="sk-SK" sz="2400" dirty="0" smtClean="0"/>
              <a:t> a statue </a:t>
            </a:r>
            <a:r>
              <a:rPr lang="sk-SK" sz="2400" dirty="0" err="1" smtClean="0"/>
              <a:t>holds</a:t>
            </a:r>
            <a:r>
              <a:rPr lang="sk-SK" sz="2400" dirty="0" smtClean="0"/>
              <a:t> </a:t>
            </a:r>
            <a:r>
              <a:rPr lang="sk-SK" sz="2400" dirty="0" err="1" smtClean="0"/>
              <a:t>torch</a:t>
            </a:r>
            <a:r>
              <a:rPr lang="sk-SK" sz="2400" dirty="0" smtClean="0"/>
              <a:t> and </a:t>
            </a:r>
            <a:r>
              <a:rPr lang="sk-SK" sz="2400" dirty="0" err="1" smtClean="0"/>
              <a:t>her</a:t>
            </a:r>
            <a:r>
              <a:rPr lang="sk-SK" sz="2400" dirty="0" smtClean="0"/>
              <a:t> </a:t>
            </a:r>
            <a:r>
              <a:rPr lang="sk-SK" sz="2400" dirty="0" err="1" smtClean="0"/>
              <a:t>crown</a:t>
            </a:r>
            <a:r>
              <a:rPr lang="sk-SK" sz="2400" dirty="0" smtClean="0"/>
              <a:t> has </a:t>
            </a:r>
            <a:r>
              <a:rPr lang="sk-SK" sz="2400" dirty="0" err="1" smtClean="0"/>
              <a:t>got</a:t>
            </a:r>
            <a:r>
              <a:rPr lang="sk-SK" sz="2400" dirty="0" smtClean="0"/>
              <a:t> </a:t>
            </a:r>
            <a:r>
              <a:rPr lang="sk-SK" sz="2400" dirty="0" err="1" smtClean="0"/>
              <a:t>seven</a:t>
            </a:r>
            <a:r>
              <a:rPr lang="sk-SK" sz="2400" dirty="0" smtClean="0"/>
              <a:t> </a:t>
            </a:r>
            <a:r>
              <a:rPr lang="en-US" sz="2400" dirty="0"/>
              <a:t>rays </a:t>
            </a:r>
            <a:r>
              <a:rPr lang="sk-SK" sz="2400" dirty="0" smtClean="0"/>
              <a:t>and </a:t>
            </a:r>
            <a:r>
              <a:rPr lang="sk-SK" sz="2400" dirty="0" err="1" smtClean="0"/>
              <a:t>this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en-US" sz="2400" dirty="0" smtClean="0"/>
              <a:t>symbol </a:t>
            </a:r>
            <a:r>
              <a:rPr lang="en-US" sz="2400" dirty="0"/>
              <a:t>of </a:t>
            </a:r>
            <a:r>
              <a:rPr lang="en-US" sz="2400" dirty="0" smtClean="0"/>
              <a:t>freedom</a:t>
            </a:r>
            <a:r>
              <a:rPr lang="sk-SK" sz="2400" dirty="0" smtClean="0"/>
              <a:t>.</a:t>
            </a:r>
          </a:p>
          <a:p>
            <a:endParaRPr lang="sk-SK" sz="2000" dirty="0" smtClean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29011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0313"/>
            <a:ext cx="12293600" cy="18004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sk-SK" altLang="sk-SK" sz="6000" dirty="0" smtClean="0">
                <a:solidFill>
                  <a:schemeClr val="tx2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 '</a:t>
            </a:r>
            <a:r>
              <a:rPr lang="sk-SK" altLang="sk-SK" sz="6000" dirty="0">
                <a:solidFill>
                  <a:schemeClr val="tx2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kumimoji="0" lang="sk-SK" altLang="sk-SK" sz="6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sk-SK" altLang="sk-SK" sz="6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6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essence</a:t>
            </a:r>
            <a:r>
              <a:rPr kumimoji="0" lang="sk-SK" altLang="sk-SK" sz="6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of </a:t>
            </a:r>
            <a:r>
              <a:rPr kumimoji="0" lang="sk-SK" altLang="sk-SK" sz="6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human</a:t>
            </a:r>
            <a:r>
              <a:rPr kumimoji="0" lang="sk-SK" altLang="sk-SK" sz="6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6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kumimoji="0" lang="sk-SK" altLang="sk-SK" sz="6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6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freedom</a:t>
            </a:r>
            <a:r>
              <a:rPr kumimoji="0" lang="sk-SK" altLang="sk-SK" sz="6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„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/>
            </a:r>
            <a:b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sk-SK" altLang="sk-SK" dirty="0">
                <a:solidFill>
                  <a:schemeClr val="tx2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altLang="sk-SK" dirty="0" smtClean="0">
                <a:solidFill>
                  <a:schemeClr val="tx2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</a:t>
            </a:r>
            <a:endParaRPr kumimoji="0" lang="sk-SK" alt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9503" y="2206171"/>
            <a:ext cx="6444343" cy="34932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Freedom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simple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word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most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people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freedom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opportunity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to do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what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they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want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and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decide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how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they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want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But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what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does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freedom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in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real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life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mean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? 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problem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of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most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people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mind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. Do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you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feel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k-SK" altLang="sk-SK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free</a:t>
            </a:r>
            <a:r>
              <a:rPr kumimoji="0" lang="sk-SK" altLang="sk-SK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? </a:t>
            </a:r>
            <a:endParaRPr kumimoji="0" lang="sk-SK" alt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5" name="Picture 5" descr="Výsledok vyhľadávania obrázkov pre dopyt Georg Wilhelm Friedrich Heg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349" y="1533416"/>
            <a:ext cx="4256766" cy="51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9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etropola">
  <a:themeElements>
    <a:clrScheme name="Metropol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Metropola</Template>
  <TotalTime>1832</TotalTime>
  <Words>466</Words>
  <Application>Microsoft Office PowerPoint</Application>
  <PresentationFormat>Vlastná</PresentationFormat>
  <Paragraphs>36</Paragraphs>
  <Slides>12</Slides>
  <Notes>0</Notes>
  <HiddenSlides>0</HiddenSlides>
  <MMClips>2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Metropola</vt:lpstr>
      <vt:lpstr>Snímka 1</vt:lpstr>
      <vt:lpstr>Freedom is...  </vt:lpstr>
      <vt:lpstr>Freedom in countries</vt:lpstr>
      <vt:lpstr>Italy </vt:lpstr>
      <vt:lpstr>Africa</vt:lpstr>
      <vt:lpstr>People who fought for freedom . </vt:lpstr>
      <vt:lpstr>People who fought for freedom –Slovak people </vt:lpstr>
      <vt:lpstr>Statue of Liberty</vt:lpstr>
      <vt:lpstr>  ''The essence of human is freedom „                           </vt:lpstr>
      <vt:lpstr>What does freedom mean?  </vt:lpstr>
      <vt:lpstr>What does freedom mean for our closer friends.</vt:lpstr>
      <vt:lpstr>Thanks for watching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</dc:title>
  <dc:creator>admin</dc:creator>
  <cp:lastModifiedBy>valeriabugelova@outlook.cz</cp:lastModifiedBy>
  <cp:revision>67</cp:revision>
  <dcterms:created xsi:type="dcterms:W3CDTF">2016-10-24T18:43:14Z</dcterms:created>
  <dcterms:modified xsi:type="dcterms:W3CDTF">2016-11-10T10:47:30Z</dcterms:modified>
</cp:coreProperties>
</file>