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2"/>
    <p:restoredTop sz="94671"/>
  </p:normalViewPr>
  <p:slideViewPr>
    <p:cSldViewPr snapToGrid="0" snapToObjects="1">
      <p:cViewPr varScale="1">
        <p:scale>
          <a:sx n="88" d="100"/>
          <a:sy n="88" d="100"/>
        </p:scale>
        <p:origin x="9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07025-98E5-2F48-BBA0-744A0BBBE24D}" type="datetimeFigureOut">
              <a:rPr lang="de-DE" smtClean="0"/>
              <a:t>12.11.2016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CF7FB-F0DB-6240-8636-08657C25AE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480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234CA-0525-9E49-8307-92769323161D}" type="datetimeFigureOut">
              <a:rPr lang="de-DE" smtClean="0"/>
              <a:t>12.11.2016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4D250-7FD7-B94A-A546-EC32ABFEAE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4678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11/12/2016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11/12/2016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11/12/2016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11/12/2016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11/12/2016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11/12/2016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11/12/2016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11/12/2016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>
                <a:latin typeface="Georgia" charset="0"/>
                <a:ea typeface="Georgia" charset="0"/>
                <a:cs typeface="Georgia" charset="0"/>
              </a:rPr>
              <a:t>Freedom</a:t>
            </a:r>
            <a:r>
              <a:rPr lang="de-DE" dirty="0"/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By</a:t>
            </a:r>
            <a:r>
              <a:rPr lang="de-DE" dirty="0"/>
              <a:t>: Vienna European School </a:t>
            </a:r>
          </a:p>
        </p:txBody>
      </p:sp>
    </p:spTree>
    <p:extLst>
      <p:ext uri="{BB962C8B-B14F-4D97-AF65-F5344CB8AC3E}">
        <p14:creationId xmlns:p14="http://schemas.microsoft.com/office/powerpoint/2010/main" val="88288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3623" y="1414463"/>
            <a:ext cx="9070848" cy="1996002"/>
          </a:xfrm>
        </p:spPr>
        <p:txBody>
          <a:bodyPr/>
          <a:lstStyle/>
          <a:p>
            <a:r>
              <a:rPr lang="de-DE" sz="3200" b="1" dirty="0" err="1">
                <a:latin typeface="Georgia" charset="0"/>
                <a:ea typeface="Georgia" charset="0"/>
                <a:cs typeface="Georgia" charset="0"/>
              </a:rPr>
              <a:t>Thank</a:t>
            </a:r>
            <a:r>
              <a:rPr lang="de-DE" sz="3200" b="1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3200" b="1" dirty="0" err="1">
                <a:latin typeface="Georgia" charset="0"/>
                <a:ea typeface="Georgia" charset="0"/>
                <a:cs typeface="Georgia" charset="0"/>
              </a:rPr>
              <a:t>you</a:t>
            </a:r>
            <a:r>
              <a:rPr lang="de-DE" sz="3200" b="1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3200" b="1" dirty="0" err="1">
                <a:latin typeface="Georgia" charset="0"/>
                <a:ea typeface="Georgia" charset="0"/>
                <a:cs typeface="Georgia" charset="0"/>
              </a:rPr>
              <a:t>for</a:t>
            </a:r>
            <a:r>
              <a:rPr lang="de-DE" sz="3200" b="1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3200" b="1" dirty="0" err="1">
                <a:latin typeface="Georgia" charset="0"/>
                <a:ea typeface="Georgia" charset="0"/>
                <a:cs typeface="Georgia" charset="0"/>
              </a:rPr>
              <a:t>your</a:t>
            </a:r>
            <a:r>
              <a:rPr lang="de-DE" sz="3200" b="1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3200" b="1" dirty="0" err="1">
                <a:latin typeface="Georgia" charset="0"/>
                <a:ea typeface="Georgia" charset="0"/>
                <a:cs typeface="Georgia" charset="0"/>
              </a:rPr>
              <a:t>attention</a:t>
            </a:r>
            <a:endParaRPr lang="de-DE" sz="3200" b="1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63624" y="3410465"/>
            <a:ext cx="9070848" cy="1728797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64" y="2782111"/>
            <a:ext cx="4222366" cy="250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41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61708" y="2075935"/>
            <a:ext cx="9068586" cy="444843"/>
          </a:xfrm>
        </p:spPr>
        <p:txBody>
          <a:bodyPr/>
          <a:lstStyle/>
          <a:p>
            <a:r>
              <a:rPr lang="de-DE" sz="3200" b="1" dirty="0">
                <a:latin typeface="Georgia" charset="0"/>
                <a:ea typeface="Georgia" charset="0"/>
                <a:cs typeface="Georgia" charset="0"/>
              </a:rPr>
              <a:t>FREEDOM DEFINITION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61708" y="2631988"/>
            <a:ext cx="9070848" cy="2235427"/>
          </a:xfrm>
        </p:spPr>
        <p:txBody>
          <a:bodyPr>
            <a:norm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The State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of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being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entirely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free</a:t>
            </a:r>
            <a:endParaRPr lang="de-DE" sz="2000" dirty="0">
              <a:latin typeface="Georgia" charset="0"/>
              <a:ea typeface="Georgia" charset="0"/>
              <a:cs typeface="Georgia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The power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to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determine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action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without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restrain</a:t>
            </a:r>
            <a:endParaRPr lang="de-DE" sz="2000" dirty="0">
              <a:latin typeface="Georgia" charset="0"/>
              <a:ea typeface="Georgia" charset="0"/>
              <a:cs typeface="Georgia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Political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or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national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independence</a:t>
            </a:r>
            <a:endParaRPr lang="de-DE" sz="2000" dirty="0">
              <a:latin typeface="Georgia" charset="0"/>
              <a:ea typeface="Georgia" charset="0"/>
              <a:cs typeface="Georgia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Personal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liberty</a:t>
            </a:r>
            <a:endParaRPr lang="de-DE" sz="2000" dirty="0">
              <a:latin typeface="Georgia" charset="0"/>
              <a:ea typeface="Georgia" charset="0"/>
              <a:cs typeface="Georgia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Ability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to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choose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and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make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an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own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decision</a:t>
            </a:r>
            <a:endParaRPr lang="de-DE" sz="2000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218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784815"/>
          </a:xfrm>
        </p:spPr>
        <p:txBody>
          <a:bodyPr/>
          <a:lstStyle/>
          <a:p>
            <a:r>
              <a:rPr lang="de-DE" sz="3200" b="1" dirty="0">
                <a:latin typeface="Georgia" charset="0"/>
                <a:ea typeface="Georgia" charset="0"/>
                <a:cs typeface="Georgia" charset="0"/>
              </a:rPr>
              <a:t>In </a:t>
            </a:r>
            <a:r>
              <a:rPr lang="de-DE" sz="3200" b="1" dirty="0" err="1">
                <a:latin typeface="Georgia" charset="0"/>
                <a:ea typeface="Georgia" charset="0"/>
                <a:cs typeface="Georgia" charset="0"/>
              </a:rPr>
              <a:t>general</a:t>
            </a:r>
            <a:endParaRPr lang="de-DE" sz="3200" b="1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63624" y="2767914"/>
            <a:ext cx="9070848" cy="2371348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Freedom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refers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to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many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things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: human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rights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and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 personal well-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being</a:t>
            </a:r>
            <a:endParaRPr lang="de-DE" sz="2000" dirty="0">
              <a:latin typeface="Georgia" charset="0"/>
              <a:ea typeface="Georgia" charset="0"/>
              <a:cs typeface="Georgi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For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an individual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it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is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to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be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able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to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choose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your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actions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and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decisions</a:t>
            </a:r>
            <a:endParaRPr lang="de-DE" sz="2000" dirty="0">
              <a:latin typeface="Georgia" charset="0"/>
              <a:ea typeface="Georgia" charset="0"/>
              <a:cs typeface="Georgi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Freedom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is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also a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responsibility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you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have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to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learn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to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handle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It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gives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the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possibility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to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do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what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you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want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when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you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want</a:t>
            </a:r>
            <a:endParaRPr lang="de-DE" sz="2000" dirty="0">
              <a:latin typeface="Georgia" charset="0"/>
              <a:ea typeface="Georgia" charset="0"/>
              <a:cs typeface="Georgia" charset="0"/>
            </a:endParaRPr>
          </a:p>
          <a:p>
            <a:pPr marL="285750" indent="-285750">
              <a:buFont typeface="Arial" charset="0"/>
              <a:buChar char="•"/>
            </a:pPr>
            <a:endParaRPr lang="de-DE" sz="1800" dirty="0">
              <a:latin typeface="Georgia" charset="0"/>
              <a:ea typeface="Georgia" charset="0"/>
              <a:cs typeface="Georgia" charset="0"/>
            </a:endParaRPr>
          </a:p>
          <a:p>
            <a:pPr marL="285750" indent="-285750">
              <a:buFont typeface="Arial" charset="0"/>
              <a:buChar char="•"/>
            </a:pPr>
            <a:endParaRPr lang="de-DE" sz="1800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711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636534"/>
          </a:xfrm>
        </p:spPr>
        <p:txBody>
          <a:bodyPr/>
          <a:lstStyle/>
          <a:p>
            <a:r>
              <a:rPr lang="de-DE" sz="3200" b="1" dirty="0">
                <a:latin typeface="Georgia" charset="0"/>
                <a:ea typeface="Georgia" charset="0"/>
                <a:cs typeface="Georgia" charset="0"/>
              </a:rPr>
              <a:t>Personal </a:t>
            </a:r>
            <a:r>
              <a:rPr lang="de-DE" sz="3200" b="1" dirty="0" err="1">
                <a:latin typeface="Georgia" charset="0"/>
                <a:ea typeface="Georgia" charset="0"/>
                <a:cs typeface="Georgia" charset="0"/>
              </a:rPr>
              <a:t>opinions</a:t>
            </a:r>
            <a:endParaRPr lang="de-DE" sz="3200" b="1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63624" y="2730843"/>
            <a:ext cx="9070848" cy="2408419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Everybody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sees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freedom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in a different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way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for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them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selves</a:t>
            </a:r>
            <a:endParaRPr lang="de-DE" sz="2000" dirty="0">
              <a:latin typeface="Georgia" charset="0"/>
              <a:ea typeface="Georgia" charset="0"/>
              <a:cs typeface="Georgi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Everybody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interprets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it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in a different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way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Everybody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feels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and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thinks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of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something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different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when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they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hear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freedom</a:t>
            </a:r>
            <a:endParaRPr lang="de-DE" sz="2000" dirty="0">
              <a:latin typeface="Georgia" charset="0"/>
              <a:ea typeface="Georgia" charset="0"/>
              <a:cs typeface="Georgi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We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would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like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to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share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our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feelings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and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opinions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on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what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freedom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is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for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us</a:t>
            </a:r>
            <a:endParaRPr lang="de-DE" sz="2000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876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735388"/>
          </a:xfrm>
        </p:spPr>
        <p:txBody>
          <a:bodyPr/>
          <a:lstStyle/>
          <a:p>
            <a:r>
              <a:rPr lang="de-DE" sz="3200" b="1" dirty="0">
                <a:latin typeface="Georgia" charset="0"/>
                <a:ea typeface="Georgia" charset="0"/>
                <a:cs typeface="Georgia" charset="0"/>
              </a:rPr>
              <a:t>Benedikt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63624" y="2693773"/>
            <a:ext cx="9070848" cy="2445489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For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me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freedom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means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that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people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can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do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what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they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want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They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can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choose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their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action</a:t>
            </a:r>
            <a:endParaRPr lang="de-DE" sz="2000" dirty="0">
              <a:latin typeface="Georgia" charset="0"/>
              <a:ea typeface="Georgia" charset="0"/>
              <a:cs typeface="Georgi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It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also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means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to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be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free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from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war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and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harm</a:t>
            </a:r>
            <a:endParaRPr lang="de-DE" sz="2000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56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648891"/>
          </a:xfrm>
        </p:spPr>
        <p:txBody>
          <a:bodyPr/>
          <a:lstStyle/>
          <a:p>
            <a:r>
              <a:rPr lang="de-DE" sz="3200" b="1">
                <a:latin typeface="Georgia" charset="0"/>
                <a:ea typeface="Georgia" charset="0"/>
                <a:cs typeface="Georgia" charset="0"/>
              </a:rPr>
              <a:t>Clara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63624" y="2743200"/>
            <a:ext cx="9070848" cy="2396062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For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me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freedom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means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that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every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person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is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allowed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to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have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their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own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opinion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and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be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able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to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stick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with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it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no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matter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what</a:t>
            </a:r>
            <a:endParaRPr lang="de-DE" sz="2000" dirty="0">
              <a:latin typeface="Georgia" charset="0"/>
              <a:ea typeface="Georgia" charset="0"/>
              <a:cs typeface="Georgi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Everyone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should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have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the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chance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to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do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what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they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want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to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do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and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decide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how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they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think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about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certain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things</a:t>
            </a:r>
            <a:endParaRPr lang="de-DE" sz="2000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574750"/>
          </a:xfrm>
        </p:spPr>
        <p:txBody>
          <a:bodyPr/>
          <a:lstStyle/>
          <a:p>
            <a:r>
              <a:rPr lang="de-DE" sz="3200" b="1" dirty="0">
                <a:latin typeface="Georgia" charset="0"/>
                <a:ea typeface="Georgia" charset="0"/>
                <a:cs typeface="Georgia" charset="0"/>
              </a:rPr>
              <a:t>Charlotte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63624" y="2669059"/>
            <a:ext cx="9070848" cy="2470203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For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me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freedom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means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being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true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to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yourself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and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being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able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to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express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your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opinion</a:t>
            </a:r>
            <a:endParaRPr lang="de-DE" sz="2000" dirty="0">
              <a:latin typeface="Georgia" charset="0"/>
              <a:ea typeface="Georgia" charset="0"/>
              <a:cs typeface="Georgi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To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be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allowed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to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have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your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own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opinion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endParaRPr lang="de-DE" sz="2000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341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648891"/>
          </a:xfrm>
        </p:spPr>
        <p:txBody>
          <a:bodyPr/>
          <a:lstStyle/>
          <a:p>
            <a:r>
              <a:rPr lang="de-DE" sz="3200" b="1" dirty="0">
                <a:latin typeface="Georgia" charset="0"/>
                <a:ea typeface="Georgia" charset="0"/>
                <a:cs typeface="Georgia" charset="0"/>
              </a:rPr>
              <a:t>Emilia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63624" y="2743200"/>
            <a:ext cx="9070848" cy="2396062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For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me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freedom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has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many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forms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It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goes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from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having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your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own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opinion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to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controlling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your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actions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and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what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you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do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Freedom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is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something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most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of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us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have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in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our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lives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and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dont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even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notice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.   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We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should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cherish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freedom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since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there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are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so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many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people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wishing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they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could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have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it</a:t>
            </a:r>
            <a:endParaRPr lang="de-DE" sz="2000" dirty="0">
              <a:latin typeface="Georgia" charset="0"/>
              <a:ea typeface="Georgia" charset="0"/>
              <a:cs typeface="Georgia" charset="0"/>
            </a:endParaRPr>
          </a:p>
          <a:p>
            <a:pPr marL="285750" indent="-285750">
              <a:buFont typeface="Arial" charset="0"/>
              <a:buChar char="•"/>
            </a:pPr>
            <a:endParaRPr lang="en-CA" sz="2000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3623" y="1816443"/>
            <a:ext cx="9070848" cy="803189"/>
          </a:xfrm>
        </p:spPr>
        <p:txBody>
          <a:bodyPr/>
          <a:lstStyle/>
          <a:p>
            <a:r>
              <a:rPr lang="de-DE" sz="3200" b="1" dirty="0" err="1">
                <a:latin typeface="Georgia" charset="0"/>
                <a:ea typeface="Georgia" charset="0"/>
                <a:cs typeface="Georgia" charset="0"/>
              </a:rPr>
              <a:t>Our</a:t>
            </a:r>
            <a:r>
              <a:rPr lang="de-DE" sz="3200" b="1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3200" b="1" dirty="0" err="1">
                <a:latin typeface="Georgia" charset="0"/>
                <a:ea typeface="Georgia" charset="0"/>
                <a:cs typeface="Georgia" charset="0"/>
              </a:rPr>
              <a:t>age</a:t>
            </a:r>
            <a:endParaRPr lang="de-DE" sz="3200" b="1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63624" y="2483708"/>
            <a:ext cx="9070848" cy="290383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We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gain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more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feedom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as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we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get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older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and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we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have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to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learn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to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handle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it</a:t>
            </a:r>
            <a:endParaRPr lang="de-DE" sz="2000" dirty="0">
              <a:latin typeface="Georgia" charset="0"/>
              <a:ea typeface="Georgia" charset="0"/>
              <a:cs typeface="Georgi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You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can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trust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some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people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more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and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some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people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less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in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how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they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manage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their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freedom</a:t>
            </a:r>
            <a:endParaRPr lang="de-DE" sz="2000" dirty="0">
              <a:latin typeface="Georgia" charset="0"/>
              <a:ea typeface="Georgia" charset="0"/>
              <a:cs typeface="Georgi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When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we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were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younger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our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freedom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was limited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by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our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parents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but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as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we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get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older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it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is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in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our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hands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It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reaches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from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how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much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you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study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for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a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test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to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how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much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alcohol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you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want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to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consume</a:t>
            </a:r>
            <a:endParaRPr lang="de-DE" sz="2000" dirty="0">
              <a:latin typeface="Georgia" charset="0"/>
              <a:ea typeface="Georgia" charset="0"/>
              <a:cs typeface="Georgi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Everyone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deserves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to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have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freedom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in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their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de-DE" sz="2000" dirty="0" err="1">
                <a:latin typeface="Georgia" charset="0"/>
                <a:ea typeface="Georgia" charset="0"/>
                <a:cs typeface="Georgia" charset="0"/>
              </a:rPr>
              <a:t>lives</a:t>
            </a:r>
            <a:r>
              <a:rPr lang="de-DE" sz="2000" dirty="0">
                <a:latin typeface="Georgia" charset="0"/>
                <a:ea typeface="Georgia" charset="0"/>
                <a:cs typeface="Georgi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492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0</TotalTime>
  <Words>364</Words>
  <Application>Microsoft Office PowerPoint</Application>
  <PresentationFormat>Breitbild</PresentationFormat>
  <Paragraphs>40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Garamond</vt:lpstr>
      <vt:lpstr>Georgia</vt:lpstr>
      <vt:lpstr>Savon</vt:lpstr>
      <vt:lpstr>Freedom </vt:lpstr>
      <vt:lpstr>FREEDOM DEFINITION</vt:lpstr>
      <vt:lpstr>In general</vt:lpstr>
      <vt:lpstr>Personal opinions</vt:lpstr>
      <vt:lpstr>Benedikt</vt:lpstr>
      <vt:lpstr>Clara</vt:lpstr>
      <vt:lpstr>Charlotte</vt:lpstr>
      <vt:lpstr>Emilia</vt:lpstr>
      <vt:lpstr>Our age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Freedom</dc:title>
  <dc:creator>Microsoft Office-Anwender</dc:creator>
  <cp:lastModifiedBy>Joanna Rusak</cp:lastModifiedBy>
  <cp:revision>14</cp:revision>
  <dcterms:created xsi:type="dcterms:W3CDTF">2016-11-10T18:34:58Z</dcterms:created>
  <dcterms:modified xsi:type="dcterms:W3CDTF">2016-11-12T17:33:13Z</dcterms:modified>
</cp:coreProperties>
</file>