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888" y="-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8628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1223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2656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06434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29523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1686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29115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9417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712922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5142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0591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71835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01680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4625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5855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2582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3660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D764-077D-0C4A-9F19-B3C378B7E93C}" type="datetimeFigureOut">
              <a:rPr lang="tr-TR" smtClean="0"/>
              <a:pPr/>
              <a:t>8.11.2016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8C19E-4BC4-934D-9FD8-DEAA146FDB00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46169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8800" dirty="0"/>
              <a:t>FREEDOM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573" y="-40502"/>
            <a:ext cx="5866227" cy="262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özgürlük kapak fotoğraflar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8942" y="4407950"/>
            <a:ext cx="5753685" cy="2337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0544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Freedom=to be </a:t>
            </a:r>
            <a:r>
              <a:rPr lang="tr-TR" dirty="0" err="1" smtClean="0"/>
              <a:t>independent</a:t>
            </a:r>
            <a:endParaRPr lang="tr-TR" dirty="0"/>
          </a:p>
          <a:p>
            <a:r>
              <a:rPr lang="tr-TR" dirty="0" smtClean="0"/>
              <a:t>Freedom =do not live under the oppression</a:t>
            </a:r>
            <a:endParaRPr lang="tr-TR" dirty="0"/>
          </a:p>
          <a:p>
            <a:r>
              <a:rPr lang="tr-TR" dirty="0" err="1" smtClean="0"/>
              <a:t>Freedom</a:t>
            </a:r>
            <a:r>
              <a:rPr lang="tr-TR" dirty="0" smtClean="0"/>
              <a:t>=</a:t>
            </a:r>
            <a:r>
              <a:rPr lang="tr-TR" dirty="0" err="1" smtClean="0"/>
              <a:t>use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own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endParaRPr lang="tr-TR" dirty="0"/>
          </a:p>
          <a:p>
            <a:endParaRPr lang="tr-TR" dirty="0"/>
          </a:p>
        </p:txBody>
      </p:sp>
      <p:pic>
        <p:nvPicPr>
          <p:cNvPr id="2050" name="Picture 2" descr="özgürlük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740" y="3578836"/>
            <a:ext cx="6153150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2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Freedom is the most important and indispensable notion in our life. </a:t>
            </a:r>
            <a:r>
              <a:rPr lang="tr-TR" dirty="0" err="1" smtClean="0"/>
              <a:t>Nobody</a:t>
            </a:r>
            <a:r>
              <a:rPr lang="tr-TR" dirty="0" smtClean="0"/>
              <a:t> </a:t>
            </a:r>
            <a:r>
              <a:rPr lang="tr-TR" dirty="0" err="1" smtClean="0"/>
              <a:t>wants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smtClean="0"/>
              <a:t>governed by the other. </a:t>
            </a:r>
            <a:r>
              <a:rPr lang="tr-TR" dirty="0" err="1" smtClean="0"/>
              <a:t>Nobody</a:t>
            </a:r>
            <a:r>
              <a:rPr lang="tr-TR" dirty="0" smtClean="0"/>
              <a:t> </a:t>
            </a:r>
            <a:r>
              <a:rPr lang="tr-TR" dirty="0" err="1" smtClean="0"/>
              <a:t>accepts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forced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7920" y="3562265"/>
            <a:ext cx="4870645" cy="272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504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err="1" smtClean="0"/>
              <a:t>I</a:t>
            </a:r>
            <a:r>
              <a:rPr lang="tr-TR" dirty="0" err="1" smtClean="0"/>
              <a:t>f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smtClean="0"/>
              <a:t>affecting  situations of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examined</a:t>
            </a:r>
            <a:r>
              <a:rPr lang="tr-TR" dirty="0" smtClean="0"/>
              <a:t> </a:t>
            </a:r>
            <a:r>
              <a:rPr lang="tr-TR" dirty="0" smtClean="0"/>
              <a:t>, freedom is the </a:t>
            </a:r>
            <a:r>
              <a:rPr lang="tr-TR" dirty="0" err="1" smtClean="0"/>
              <a:t>most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. </a:t>
            </a:r>
            <a:r>
              <a:rPr lang="tr-TR" dirty="0" err="1" smtClean="0"/>
              <a:t>Because</a:t>
            </a:r>
            <a:r>
              <a:rPr lang="tr-TR" dirty="0" smtClean="0"/>
              <a:t> </a:t>
            </a:r>
            <a:r>
              <a:rPr lang="tr-TR" dirty="0" err="1" smtClean="0"/>
              <a:t>what</a:t>
            </a:r>
            <a:r>
              <a:rPr lang="tr-TR" dirty="0" smtClean="0"/>
              <a:t> </a:t>
            </a:r>
            <a:r>
              <a:rPr lang="tr-TR" dirty="0" err="1" smtClean="0"/>
              <a:t>means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 </a:t>
            </a:r>
            <a:r>
              <a:rPr lang="tr-TR" dirty="0" err="1" smtClean="0"/>
              <a:t>free</a:t>
            </a:r>
            <a:r>
              <a:rPr lang="tr-TR" dirty="0" smtClean="0"/>
              <a:t> </a:t>
            </a:r>
            <a:r>
              <a:rPr lang="tr-TR" dirty="0" smtClean="0"/>
              <a:t>person is </a:t>
            </a:r>
            <a:r>
              <a:rPr lang="tr-TR" dirty="0" err="1" smtClean="0"/>
              <a:t>that</a:t>
            </a:r>
            <a:r>
              <a:rPr lang="tr-TR" dirty="0" smtClean="0"/>
              <a:t> he/</a:t>
            </a:r>
            <a:r>
              <a:rPr lang="tr-TR" dirty="0" err="1" smtClean="0"/>
              <a:t>she</a:t>
            </a:r>
            <a:r>
              <a:rPr lang="tr-TR" dirty="0" smtClean="0"/>
              <a:t> </a:t>
            </a:r>
            <a:r>
              <a:rPr lang="tr-TR" dirty="0" err="1" smtClean="0"/>
              <a:t>doesn’t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smtClean="0"/>
              <a:t>connection to life . People  who is </a:t>
            </a:r>
            <a:r>
              <a:rPr lang="tr-TR" dirty="0" err="1" smtClean="0"/>
              <a:t>under</a:t>
            </a:r>
            <a:r>
              <a:rPr lang="tr-TR" dirty="0" smtClean="0"/>
              <a:t> </a:t>
            </a:r>
            <a:r>
              <a:rPr lang="tr-TR" dirty="0" err="1" smtClean="0"/>
              <a:t>o</a:t>
            </a:r>
            <a:r>
              <a:rPr lang="tr-TR" dirty="0" err="1" smtClean="0"/>
              <a:t>ppression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someone</a:t>
            </a:r>
            <a:r>
              <a:rPr lang="tr-TR" dirty="0" smtClean="0"/>
              <a:t> </a:t>
            </a:r>
            <a:r>
              <a:rPr lang="tr-TR" dirty="0" smtClean="0"/>
              <a:t>else </a:t>
            </a:r>
            <a:r>
              <a:rPr lang="tr-TR" dirty="0" err="1" smtClean="0"/>
              <a:t>actually</a:t>
            </a:r>
            <a:r>
              <a:rPr lang="tr-TR" dirty="0" smtClean="0"/>
              <a:t> can </a:t>
            </a:r>
            <a:r>
              <a:rPr lang="tr-TR" dirty="0" smtClean="0"/>
              <a:t>not </a:t>
            </a:r>
            <a:r>
              <a:rPr lang="tr-TR" dirty="0" err="1" smtClean="0"/>
              <a:t>live</a:t>
            </a:r>
            <a:r>
              <a:rPr lang="tr-TR" dirty="0" smtClean="0"/>
              <a:t>. Because they do </a:t>
            </a:r>
            <a:r>
              <a:rPr lang="tr-TR" dirty="0" err="1" smtClean="0"/>
              <a:t>other’s</a:t>
            </a:r>
            <a:r>
              <a:rPr lang="tr-TR" dirty="0" smtClean="0"/>
              <a:t> </a:t>
            </a:r>
            <a:r>
              <a:rPr lang="tr-TR" dirty="0" err="1" smtClean="0"/>
              <a:t>requests</a:t>
            </a:r>
            <a:r>
              <a:rPr lang="tr-TR" dirty="0" smtClean="0"/>
              <a:t>,but not </a:t>
            </a:r>
            <a:r>
              <a:rPr lang="tr-TR" dirty="0" err="1" smtClean="0"/>
              <a:t>theirs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5164" y="4136531"/>
            <a:ext cx="3734973" cy="248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75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All of the people have rights which are innate.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rights</a:t>
            </a:r>
            <a:r>
              <a:rPr lang="tr-TR" dirty="0" smtClean="0"/>
              <a:t> </a:t>
            </a:r>
            <a:r>
              <a:rPr lang="tr-TR" dirty="0" err="1" smtClean="0"/>
              <a:t>keep</a:t>
            </a:r>
            <a:r>
              <a:rPr lang="tr-TR" dirty="0" smtClean="0"/>
              <a:t> </a:t>
            </a:r>
            <a:r>
              <a:rPr lang="tr-TR" dirty="0" smtClean="0"/>
              <a:t>freedom and equality. People are </a:t>
            </a:r>
            <a:r>
              <a:rPr lang="tr-TR" dirty="0" err="1" smtClean="0"/>
              <a:t>equal</a:t>
            </a:r>
            <a:r>
              <a:rPr lang="tr-TR" dirty="0" smtClean="0"/>
              <a:t> </a:t>
            </a:r>
            <a:r>
              <a:rPr lang="tr-TR" dirty="0" err="1" smtClean="0"/>
              <a:t>irrespective</a:t>
            </a:r>
            <a:r>
              <a:rPr lang="tr-TR" dirty="0" smtClean="0"/>
              <a:t> of</a:t>
            </a:r>
            <a:r>
              <a:rPr lang="tr-TR" dirty="0" smtClean="0"/>
              <a:t> </a:t>
            </a:r>
            <a:r>
              <a:rPr lang="tr-TR" dirty="0" smtClean="0"/>
              <a:t>language,religion, race and people are freedom. People say their ideas, take decisions and realize their decisions owing to freedom. </a:t>
            </a:r>
            <a:r>
              <a:rPr lang="tr-TR" dirty="0" err="1" smtClean="0"/>
              <a:t>Nobody</a:t>
            </a:r>
            <a:r>
              <a:rPr lang="tr-TR" dirty="0" smtClean="0"/>
              <a:t> </a:t>
            </a:r>
            <a:r>
              <a:rPr lang="tr-TR" dirty="0" err="1" smtClean="0"/>
              <a:t>does</a:t>
            </a:r>
            <a:r>
              <a:rPr lang="tr-TR" dirty="0" smtClean="0"/>
              <a:t> not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smtClean="0"/>
              <a:t>right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block</a:t>
            </a:r>
            <a:r>
              <a:rPr lang="tr-TR" dirty="0" smtClean="0"/>
              <a:t> </a:t>
            </a:r>
            <a:r>
              <a:rPr lang="tr-TR" dirty="0" smtClean="0"/>
              <a:t>other people’s freedom 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456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Besides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should</a:t>
            </a:r>
            <a:r>
              <a:rPr lang="tr-TR" dirty="0" smtClean="0"/>
              <a:t> </a:t>
            </a:r>
            <a:r>
              <a:rPr lang="tr-TR" dirty="0" err="1" smtClean="0"/>
              <a:t>remember</a:t>
            </a:r>
            <a:r>
              <a:rPr lang="tr-TR" dirty="0" smtClean="0"/>
              <a:t> </a:t>
            </a:r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someone’s</a:t>
            </a:r>
            <a:r>
              <a:rPr lang="tr-TR" dirty="0" smtClean="0"/>
              <a:t> </a:t>
            </a:r>
            <a:r>
              <a:rPr lang="tr-TR" dirty="0" err="1" smtClean="0"/>
              <a:t>freedom</a:t>
            </a:r>
            <a:r>
              <a:rPr lang="tr-TR" dirty="0" smtClean="0"/>
              <a:t> </a:t>
            </a:r>
            <a:r>
              <a:rPr lang="tr-TR" dirty="0" err="1" smtClean="0"/>
              <a:t>starts</a:t>
            </a:r>
            <a:r>
              <a:rPr lang="tr-TR" dirty="0" smtClean="0"/>
              <a:t>, </a:t>
            </a:r>
            <a:r>
              <a:rPr lang="tr-TR" dirty="0" smtClean="0"/>
              <a:t>the other’s finish. Freedom is </a:t>
            </a:r>
            <a:r>
              <a:rPr lang="tr-TR" dirty="0" err="1" smtClean="0"/>
              <a:t>everyone’s</a:t>
            </a:r>
            <a:r>
              <a:rPr lang="tr-TR" dirty="0" smtClean="0"/>
              <a:t> </a:t>
            </a:r>
            <a:r>
              <a:rPr lang="tr-TR" dirty="0" err="1" smtClean="0"/>
              <a:t>happiness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6806" y="3938954"/>
            <a:ext cx="3923454" cy="252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87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FREEDOM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8475" y="2053883"/>
            <a:ext cx="10195708" cy="4670474"/>
          </a:xfrm>
        </p:spPr>
        <p:txBody>
          <a:bodyPr>
            <a:normAutofit lnSpcReduction="10000"/>
          </a:bodyPr>
          <a:lstStyle/>
          <a:p>
            <a:pPr fontAlgn="t"/>
            <a:r>
              <a:rPr lang="tr-TR" sz="1800" dirty="0" smtClean="0">
                <a:solidFill>
                  <a:srgbClr val="002060"/>
                </a:solidFill>
              </a:rPr>
              <a:t>We live as a free nation or die.</a:t>
            </a:r>
            <a:endParaRPr lang="tr-TR" sz="18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tr-TR" sz="1800" b="1" dirty="0">
                <a:solidFill>
                  <a:srgbClr val="002060"/>
                </a:solidFill>
              </a:rPr>
              <a:t>Abraham Lincoln</a:t>
            </a:r>
            <a:endParaRPr lang="tr-TR" sz="1800" dirty="0">
              <a:solidFill>
                <a:srgbClr val="002060"/>
              </a:solidFill>
            </a:endParaRPr>
          </a:p>
          <a:p>
            <a:pPr fontAlgn="t"/>
            <a:r>
              <a:rPr lang="tr-TR" sz="1800" dirty="0" smtClean="0">
                <a:solidFill>
                  <a:srgbClr val="FFFF00"/>
                </a:solidFill>
              </a:rPr>
              <a:t>Freedom ,history’s indelible sole value.</a:t>
            </a:r>
            <a:endParaRPr lang="tr-TR" sz="1800" dirty="0">
              <a:solidFill>
                <a:srgbClr val="FFFF00"/>
              </a:solidFill>
            </a:endParaRPr>
          </a:p>
          <a:p>
            <a:pPr marL="0" indent="0" fontAlgn="t">
              <a:buNone/>
            </a:pPr>
            <a:r>
              <a:rPr lang="tr-TR" sz="1800" b="1" dirty="0">
                <a:solidFill>
                  <a:srgbClr val="FFFF00"/>
                </a:solidFill>
              </a:rPr>
              <a:t>Albert Camus</a:t>
            </a:r>
            <a:endParaRPr lang="tr-TR" sz="1800" dirty="0">
              <a:solidFill>
                <a:srgbClr val="FFFF00"/>
              </a:solidFill>
            </a:endParaRPr>
          </a:p>
          <a:p>
            <a:pPr fontAlgn="t"/>
            <a:r>
              <a:rPr lang="tr-TR" sz="1800" dirty="0" smtClean="0">
                <a:solidFill>
                  <a:srgbClr val="7030A0"/>
                </a:solidFill>
              </a:rPr>
              <a:t>Freedom is sweeter than bread, more beautiful than sun.</a:t>
            </a:r>
            <a:endParaRPr lang="tr-TR" sz="1800" dirty="0">
              <a:solidFill>
                <a:srgbClr val="7030A0"/>
              </a:solidFill>
            </a:endParaRPr>
          </a:p>
          <a:p>
            <a:pPr marL="0" indent="0" fontAlgn="t">
              <a:buNone/>
            </a:pPr>
            <a:r>
              <a:rPr lang="tr-TR" sz="1800" b="1" dirty="0" err="1">
                <a:solidFill>
                  <a:srgbClr val="7030A0"/>
                </a:solidFill>
              </a:rPr>
              <a:t>Mihayloviç</a:t>
            </a:r>
            <a:r>
              <a:rPr lang="tr-TR" sz="1800" b="1" dirty="0">
                <a:solidFill>
                  <a:srgbClr val="7030A0"/>
                </a:solidFill>
              </a:rPr>
              <a:t> Dostoyevski</a:t>
            </a:r>
            <a:endParaRPr lang="tr-TR" sz="1800" dirty="0">
              <a:solidFill>
                <a:srgbClr val="7030A0"/>
              </a:solidFill>
            </a:endParaRPr>
          </a:p>
          <a:p>
            <a:pPr fontAlgn="t">
              <a:buNone/>
            </a:pPr>
            <a:endParaRPr lang="tr-TR" sz="1800" dirty="0"/>
          </a:p>
          <a:p>
            <a:pPr fontAlgn="t"/>
            <a:r>
              <a:rPr lang="tr-TR" sz="1800" dirty="0" smtClean="0">
                <a:solidFill>
                  <a:schemeClr val="bg1"/>
                </a:solidFill>
              </a:rPr>
              <a:t>I give my life for love but I sacrifice my love even for freedom.</a:t>
            </a:r>
            <a:endParaRPr lang="tr-TR" sz="1800" dirty="0">
              <a:solidFill>
                <a:schemeClr val="bg1"/>
              </a:solidFill>
            </a:endParaRPr>
          </a:p>
          <a:p>
            <a:pPr marL="0" indent="0" fontAlgn="t">
              <a:buNone/>
            </a:pPr>
            <a:r>
              <a:rPr lang="tr-TR" sz="1800" b="1" dirty="0">
                <a:solidFill>
                  <a:schemeClr val="bg1"/>
                </a:solidFill>
              </a:rPr>
              <a:t>Victor Hugo</a:t>
            </a:r>
            <a:endParaRPr lang="tr-TR" sz="1800" dirty="0">
              <a:solidFill>
                <a:schemeClr val="bg1"/>
              </a:solidFill>
            </a:endParaRPr>
          </a:p>
          <a:p>
            <a:pPr fontAlgn="t"/>
            <a:r>
              <a:rPr lang="tr-TR" sz="1800" dirty="0" smtClean="0">
                <a:solidFill>
                  <a:srgbClr val="FFFF00"/>
                </a:solidFill>
              </a:rPr>
              <a:t>Freedom is not other than justice.</a:t>
            </a:r>
            <a:endParaRPr lang="tr-TR" sz="1800" dirty="0">
              <a:solidFill>
                <a:srgbClr val="FFFF00"/>
              </a:solidFill>
            </a:endParaRPr>
          </a:p>
          <a:p>
            <a:pPr marL="0" indent="0" fontAlgn="t">
              <a:buNone/>
            </a:pPr>
            <a:r>
              <a:rPr lang="tr-TR" sz="1800" b="1" dirty="0" err="1">
                <a:solidFill>
                  <a:srgbClr val="FFFF00"/>
                </a:solidFill>
              </a:rPr>
              <a:t>Voltaire</a:t>
            </a:r>
            <a:endParaRPr lang="tr-TR" sz="1800" dirty="0">
              <a:solidFill>
                <a:srgbClr val="FFFF00"/>
              </a:solidFill>
            </a:endParaRPr>
          </a:p>
          <a:p>
            <a:pPr fontAlgn="t"/>
            <a:r>
              <a:rPr lang="tr-TR" sz="1800" dirty="0" smtClean="0">
                <a:solidFill>
                  <a:srgbClr val="002060"/>
                </a:solidFill>
              </a:rPr>
              <a:t>The only </a:t>
            </a:r>
            <a:r>
              <a:rPr lang="tr-TR" sz="1800" dirty="0" err="1" smtClean="0">
                <a:solidFill>
                  <a:srgbClr val="002060"/>
                </a:solidFill>
              </a:rPr>
              <a:t>thing</a:t>
            </a:r>
            <a:r>
              <a:rPr lang="tr-TR" sz="1800" dirty="0" smtClean="0">
                <a:solidFill>
                  <a:srgbClr val="002060"/>
                </a:solidFill>
              </a:rPr>
              <a:t> </a:t>
            </a:r>
            <a:r>
              <a:rPr lang="tr-TR" sz="1800" smtClean="0">
                <a:solidFill>
                  <a:srgbClr val="002060"/>
                </a:solidFill>
              </a:rPr>
              <a:t>we</a:t>
            </a:r>
            <a:r>
              <a:rPr lang="tr-TR" sz="1800" dirty="0" smtClean="0">
                <a:solidFill>
                  <a:srgbClr val="002060"/>
                </a:solidFill>
              </a:rPr>
              <a:t> </a:t>
            </a:r>
            <a:r>
              <a:rPr lang="tr-TR" sz="1800" dirty="0" smtClean="0">
                <a:solidFill>
                  <a:srgbClr val="002060"/>
                </a:solidFill>
              </a:rPr>
              <a:t>can not have is freedom without giving the other.</a:t>
            </a:r>
            <a:endParaRPr lang="tr-TR" sz="1800" dirty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tr-TR" sz="1800" b="1" dirty="0">
                <a:solidFill>
                  <a:srgbClr val="002060"/>
                </a:solidFill>
              </a:rPr>
              <a:t>William </a:t>
            </a:r>
            <a:r>
              <a:rPr lang="tr-TR" sz="1800" b="1" dirty="0" err="1">
                <a:solidFill>
                  <a:srgbClr val="002060"/>
                </a:solidFill>
              </a:rPr>
              <a:t>Allen</a:t>
            </a:r>
            <a:r>
              <a:rPr lang="tr-TR" sz="1800" b="1" dirty="0">
                <a:solidFill>
                  <a:srgbClr val="002060"/>
                </a:solidFill>
              </a:rPr>
              <a:t> White</a:t>
            </a:r>
            <a:endParaRPr lang="tr-TR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250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Prepared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125</TotalTime>
  <Words>250</Words>
  <Application>Microsoft Office PowerPoint</Application>
  <PresentationFormat>Özel</PresentationFormat>
  <Paragraphs>23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Berlin</vt:lpstr>
      <vt:lpstr>FREEDOM</vt:lpstr>
      <vt:lpstr>Slayt 2</vt:lpstr>
      <vt:lpstr>Slayt 3</vt:lpstr>
      <vt:lpstr>Slayt 4</vt:lpstr>
      <vt:lpstr>Slayt 5</vt:lpstr>
      <vt:lpstr>Slayt 6</vt:lpstr>
      <vt:lpstr>FREEDOM</vt:lpstr>
      <vt:lpstr>Prepared by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</dc:title>
  <dc:creator>ozcan gurbuz</dc:creator>
  <cp:lastModifiedBy>AB--PROJE</cp:lastModifiedBy>
  <cp:revision>20</cp:revision>
  <dcterms:modified xsi:type="dcterms:W3CDTF">2016-11-08T09:18:47Z</dcterms:modified>
</cp:coreProperties>
</file>