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9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40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24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88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22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687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85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83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9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03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48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83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03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41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F1B9-C015-4A01-93FA-7D920936F994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BA1E7F-BE03-4F20-B215-218728622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92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2896" y="122888"/>
            <a:ext cx="7766936" cy="1646302"/>
          </a:xfrm>
        </p:spPr>
        <p:txBody>
          <a:bodyPr/>
          <a:lstStyle/>
          <a:p>
            <a:pPr algn="ctr"/>
            <a:r>
              <a:rPr lang="pl-PL" dirty="0" smtClean="0"/>
              <a:t>Malbork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2896" y="4249783"/>
            <a:ext cx="8028818" cy="1262743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Nel </a:t>
            </a:r>
            <a:r>
              <a:rPr lang="pl-PL" dirty="0" err="1" smtClean="0"/>
              <a:t>Kućmańska</a:t>
            </a:r>
            <a:r>
              <a:rPr lang="pl-PL" dirty="0" smtClean="0"/>
              <a:t> </a:t>
            </a:r>
          </a:p>
          <a:p>
            <a:r>
              <a:rPr lang="pl-PL" dirty="0" smtClean="0"/>
              <a:t>Agata </a:t>
            </a:r>
            <a:r>
              <a:rPr lang="pl-PL" dirty="0" err="1" smtClean="0"/>
              <a:t>Burnos</a:t>
            </a:r>
            <a:endParaRPr lang="pl-PL" dirty="0" smtClean="0"/>
          </a:p>
          <a:p>
            <a:r>
              <a:rPr lang="pl-PL" dirty="0" smtClean="0"/>
              <a:t>Karolina Biernacka</a:t>
            </a:r>
          </a:p>
          <a:p>
            <a:r>
              <a:rPr lang="pl-PL" dirty="0" smtClean="0"/>
              <a:t>Magda Biernacka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778" y="2452712"/>
            <a:ext cx="5000626" cy="31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5402" y="348343"/>
            <a:ext cx="8596668" cy="1320800"/>
          </a:xfrm>
        </p:spPr>
        <p:txBody>
          <a:bodyPr/>
          <a:lstStyle/>
          <a:p>
            <a:r>
              <a:rPr lang="pl-PL" dirty="0" err="1" smtClean="0"/>
              <a:t>Informations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48641" y="1068790"/>
            <a:ext cx="94749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Malbork</a:t>
            </a:r>
            <a:r>
              <a:rPr lang="en-US" sz="2000" dirty="0"/>
              <a:t> </a:t>
            </a:r>
            <a:r>
              <a:rPr lang="en-US" sz="2000" dirty="0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an</a:t>
            </a:r>
            <a:r>
              <a:rPr lang="en-US" sz="2000" dirty="0" smtClean="0"/>
              <a:t> </a:t>
            </a:r>
            <a:r>
              <a:rPr lang="en-US" sz="2000" dirty="0"/>
              <a:t>average </a:t>
            </a:r>
            <a:r>
              <a:rPr lang="en-US" sz="2000" dirty="0" smtClean="0"/>
              <a:t>size </a:t>
            </a:r>
            <a:r>
              <a:rPr lang="en-US" sz="2000" dirty="0"/>
              <a:t>city in </a:t>
            </a:r>
            <a:r>
              <a:rPr lang="pl-PL" sz="2000" dirty="0" smtClean="0"/>
              <a:t>the </a:t>
            </a:r>
            <a:r>
              <a:rPr lang="en-US" sz="2000" dirty="0" smtClean="0"/>
              <a:t>northern </a:t>
            </a:r>
            <a:r>
              <a:rPr lang="en-US" sz="2000" dirty="0"/>
              <a:t>Poland, located in the Pomeranian </a:t>
            </a:r>
            <a:r>
              <a:rPr lang="en-US" sz="2000" dirty="0" err="1" smtClean="0"/>
              <a:t>Voivodeship</a:t>
            </a:r>
            <a:r>
              <a:rPr lang="pl-PL" sz="2000" dirty="0" smtClean="0"/>
              <a:t>.</a:t>
            </a:r>
          </a:p>
          <a:p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In </a:t>
            </a:r>
            <a:r>
              <a:rPr lang="pl-PL" sz="2000" dirty="0" err="1" smtClean="0"/>
              <a:t>this</a:t>
            </a:r>
            <a:r>
              <a:rPr lang="pl-PL" sz="2000" dirty="0" smtClean="0"/>
              <a:t> </a:t>
            </a:r>
            <a:r>
              <a:rPr lang="pl-PL" sz="2000" dirty="0" err="1" smtClean="0"/>
              <a:t>city</a:t>
            </a:r>
            <a:r>
              <a:rPr lang="pl-PL" sz="2000" dirty="0" smtClean="0"/>
              <a:t> </a:t>
            </a:r>
            <a:r>
              <a:rPr lang="pl-PL" sz="2000" dirty="0" smtClean="0"/>
              <a:t>38 723 </a:t>
            </a:r>
            <a:r>
              <a:rPr lang="pl-PL" sz="2000" dirty="0" err="1" smtClean="0"/>
              <a:t>people</a:t>
            </a:r>
            <a:r>
              <a:rPr lang="pl-PL" sz="2000" dirty="0"/>
              <a:t> </a:t>
            </a:r>
            <a:r>
              <a:rPr lang="pl-PL" sz="2000" dirty="0" smtClean="0"/>
              <a:t>live.</a:t>
            </a:r>
            <a:endParaRPr 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Surface </a:t>
            </a:r>
            <a:r>
              <a:rPr lang="pl-PL" sz="2000" dirty="0" err="1" smtClean="0"/>
              <a:t>is</a:t>
            </a:r>
            <a:r>
              <a:rPr lang="pl-PL" sz="2000" dirty="0" smtClean="0"/>
              <a:t> 17,2 km 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dirty="0" smtClean="0"/>
              <a:t>			</a:t>
            </a:r>
            <a:r>
              <a:rPr lang="pl-PL" sz="2000" dirty="0"/>
              <a:t>S</a:t>
            </a:r>
            <a:r>
              <a:rPr lang="pl-PL" sz="2000" dirty="0" smtClean="0"/>
              <a:t>ymbol</a:t>
            </a:r>
            <a:r>
              <a:rPr lang="pl-PL" sz="2000" dirty="0" smtClean="0"/>
              <a:t> </a:t>
            </a:r>
            <a:r>
              <a:rPr lang="pl-PL" sz="2000" dirty="0" smtClean="0"/>
              <a:t>				Flag					Map</a:t>
            </a:r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																	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67" y="4250159"/>
            <a:ext cx="1695834" cy="22385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68" y="4955201"/>
            <a:ext cx="2308044" cy="14463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579" y="4291500"/>
            <a:ext cx="2313938" cy="21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9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72192" y="365760"/>
            <a:ext cx="8596668" cy="4362994"/>
          </a:xfrm>
        </p:spPr>
        <p:txBody>
          <a:bodyPr/>
          <a:lstStyle/>
          <a:p>
            <a:r>
              <a:rPr lang="pl-PL" dirty="0" err="1" smtClean="0"/>
              <a:t>Informations</a:t>
            </a: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8971" y="1463041"/>
            <a:ext cx="86998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year this city is visited by tourists from all over </a:t>
            </a:r>
            <a:r>
              <a:rPr lang="en-US" dirty="0" smtClean="0"/>
              <a:t>Poland</a:t>
            </a:r>
            <a:r>
              <a:rPr lang="pl-PL" dirty="0"/>
              <a:t> </a:t>
            </a:r>
            <a:r>
              <a:rPr lang="pl-PL" dirty="0" smtClean="0"/>
              <a:t>and Europe.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en-US" dirty="0"/>
          </a:p>
          <a:p>
            <a:r>
              <a:rPr lang="pl-PL" dirty="0" smtClean="0"/>
              <a:t>     </a:t>
            </a:r>
            <a:r>
              <a:rPr lang="en-US" dirty="0" err="1" smtClean="0"/>
              <a:t>Malbork</a:t>
            </a:r>
            <a:r>
              <a:rPr lang="en-US" dirty="0" smtClean="0"/>
              <a:t> </a:t>
            </a:r>
            <a:r>
              <a:rPr lang="en-US" dirty="0"/>
              <a:t>is located about 30 km from Elblag.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</a:t>
            </a:r>
            <a:r>
              <a:rPr lang="en-US" dirty="0" smtClean="0"/>
              <a:t>are </a:t>
            </a:r>
            <a:r>
              <a:rPr lang="en-US" dirty="0"/>
              <a:t>hotels, restaurants, playgrounds </a:t>
            </a:r>
            <a:r>
              <a:rPr lang="en-US" dirty="0" smtClean="0"/>
              <a:t>throughout </a:t>
            </a:r>
            <a:r>
              <a:rPr lang="en-US" dirty="0"/>
              <a:t>the city</a:t>
            </a:r>
            <a:r>
              <a:rPr lang="en-US" dirty="0" smtClean="0"/>
              <a:t>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visit</a:t>
            </a:r>
            <a:r>
              <a:rPr lang="pl-PL" dirty="0" smtClean="0"/>
              <a:t> </a:t>
            </a:r>
            <a:r>
              <a:rPr lang="pl-PL" dirty="0" err="1" smtClean="0"/>
              <a:t>great</a:t>
            </a:r>
            <a:r>
              <a:rPr lang="pl-PL" dirty="0" smtClean="0"/>
              <a:t> </a:t>
            </a:r>
            <a:r>
              <a:rPr lang="pl-PL" dirty="0" err="1" smtClean="0"/>
              <a:t>museums</a:t>
            </a:r>
            <a:r>
              <a:rPr lang="pl-PL" dirty="0" smtClean="0"/>
              <a:t> for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Castle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4472260"/>
            <a:ext cx="2824468" cy="18795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580" y="4461330"/>
            <a:ext cx="2807562" cy="18683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203" y="447226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6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8911" y="391886"/>
            <a:ext cx="8596668" cy="1320800"/>
          </a:xfrm>
        </p:spPr>
        <p:txBody>
          <a:bodyPr/>
          <a:lstStyle/>
          <a:p>
            <a:r>
              <a:rPr lang="pl-PL" dirty="0" err="1" smtClean="0"/>
              <a:t>Culture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75063" y="1052286"/>
            <a:ext cx="10598331" cy="608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6868" y="976746"/>
            <a:ext cx="9348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dirty="0" err="1"/>
              <a:t>Malbork</a:t>
            </a:r>
            <a:r>
              <a:rPr lang="en-US" dirty="0"/>
              <a:t> Culture and Education </a:t>
            </a:r>
            <a:r>
              <a:rPr lang="en-US" dirty="0" err="1" smtClean="0"/>
              <a:t>Centr</a:t>
            </a:r>
            <a:r>
              <a:rPr lang="pl-PL" dirty="0" smtClean="0"/>
              <a:t>e</a:t>
            </a:r>
            <a:r>
              <a:rPr lang="en-US" dirty="0" smtClean="0"/>
              <a:t> </a:t>
            </a:r>
            <a:r>
              <a:rPr lang="en-US" dirty="0"/>
              <a:t>and tactical aviation base in the </a:t>
            </a:r>
            <a:r>
              <a:rPr lang="en-US" dirty="0" smtClean="0"/>
              <a:t>city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June, the days of </a:t>
            </a:r>
            <a:r>
              <a:rPr lang="en-US" dirty="0" err="1"/>
              <a:t>Malbork</a:t>
            </a:r>
            <a:r>
              <a:rPr lang="en-US" dirty="0"/>
              <a:t> are celebrated, and in July, the siege of </a:t>
            </a:r>
            <a:r>
              <a:rPr lang="en-US" dirty="0" err="1" smtClean="0"/>
              <a:t>Malbork</a:t>
            </a:r>
            <a:r>
              <a:rPr lang="pl-PL" dirty="0" smtClean="0"/>
              <a:t>.</a:t>
            </a:r>
            <a:r>
              <a:rPr lang="en-US" dirty="0"/>
              <a:t> You can see knights' tournaments, shows, take part in competitions, and there are stalls around the castle</a:t>
            </a:r>
            <a:r>
              <a:rPr lang="en-US" dirty="0" smtClean="0"/>
              <a:t>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chess tournaments and music concerts are held here throughout the year</a:t>
            </a:r>
            <a:r>
              <a:rPr lang="en-US" dirty="0" smtClean="0"/>
              <a:t>.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Malbork</a:t>
            </a:r>
            <a:r>
              <a:rPr lang="en-US" dirty="0"/>
              <a:t>, lying on a waterway, offers cruises by boat and water tram. In the summer season, you can bathe in the increasingly clean waters of </a:t>
            </a:r>
            <a:r>
              <a:rPr lang="en-US" dirty="0" err="1"/>
              <a:t>Nogat</a:t>
            </a:r>
            <a:r>
              <a:rPr lang="en-US" dirty="0"/>
              <a:t> and admire the city panorama from a kayak or gondola.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81" y="4468606"/>
            <a:ext cx="2848141" cy="21347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95" y="4468606"/>
            <a:ext cx="3133956" cy="21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			</a:t>
            </a:r>
            <a:r>
              <a:rPr lang="pl-PL" smtClean="0"/>
              <a:t>Attractions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2351" y="1790541"/>
            <a:ext cx="7019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Dino Park- </a:t>
            </a:r>
            <a:r>
              <a:rPr lang="en-US" dirty="0" smtClean="0"/>
              <a:t>entertainment </a:t>
            </a:r>
            <a:r>
              <a:rPr lang="en-US" dirty="0"/>
              <a:t>place for the whole family. Park of moving dinosaurs and dragons, 5D Cinema, Mini ZOO, rope </a:t>
            </a:r>
            <a:r>
              <a:rPr lang="en-US" dirty="0" smtClean="0"/>
              <a:t>park</a:t>
            </a:r>
            <a:r>
              <a:rPr lang="pl-P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Nogat- </a:t>
            </a:r>
            <a:r>
              <a:rPr lang="pl-PL" dirty="0" err="1" smtClean="0"/>
              <a:t>river</a:t>
            </a:r>
            <a:r>
              <a:rPr lang="pl-PL" dirty="0" smtClean="0"/>
              <a:t>, </a:t>
            </a:r>
            <a:r>
              <a:rPr lang="pl-PL" dirty="0" err="1" smtClean="0"/>
              <a:t>is</a:t>
            </a:r>
            <a:r>
              <a:rPr lang="pl-PL" dirty="0" smtClean="0"/>
              <a:t> 62 km. S</a:t>
            </a:r>
            <a:r>
              <a:rPr lang="en-US" dirty="0" err="1" smtClean="0"/>
              <a:t>urrounds</a:t>
            </a:r>
            <a:r>
              <a:rPr lang="en-US" dirty="0" smtClean="0"/>
              <a:t> </a:t>
            </a:r>
            <a:r>
              <a:rPr lang="en-US" dirty="0"/>
              <a:t>the castle in </a:t>
            </a:r>
            <a:r>
              <a:rPr lang="en-US" dirty="0" err="1" smtClean="0"/>
              <a:t>Malbork</a:t>
            </a:r>
            <a:r>
              <a:rPr lang="pl-P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„ </a:t>
            </a:r>
            <a:r>
              <a:rPr lang="pl-PL" dirty="0"/>
              <a:t>Brama </a:t>
            </a:r>
            <a:r>
              <a:rPr lang="pl-PL" dirty="0" smtClean="0"/>
              <a:t>Mariacka”-St</a:t>
            </a:r>
            <a:r>
              <a:rPr lang="pl-PL" dirty="0"/>
              <a:t>. </a:t>
            </a:r>
            <a:r>
              <a:rPr lang="pl-PL" dirty="0" err="1"/>
              <a:t>Mary's</a:t>
            </a:r>
            <a:r>
              <a:rPr lang="pl-PL" dirty="0"/>
              <a:t> </a:t>
            </a:r>
            <a:r>
              <a:rPr lang="pl-PL" dirty="0" err="1" smtClean="0"/>
              <a:t>Gate</a:t>
            </a:r>
            <a:r>
              <a:rPr lang="pl-PL" dirty="0"/>
              <a:t>, </a:t>
            </a:r>
            <a:r>
              <a:rPr lang="pl-PL" dirty="0" err="1"/>
              <a:t>historic</a:t>
            </a:r>
            <a:r>
              <a:rPr lang="pl-PL" dirty="0"/>
              <a:t> </a:t>
            </a:r>
            <a:r>
              <a:rPr lang="pl-PL" dirty="0" err="1"/>
              <a:t>city</a:t>
            </a:r>
            <a:r>
              <a:rPr lang="pl-PL" dirty="0"/>
              <a:t> </a:t>
            </a:r>
            <a:r>
              <a:rPr lang="pl-PL" dirty="0" err="1" smtClean="0"/>
              <a:t>gate</a:t>
            </a:r>
            <a:r>
              <a:rPr lang="pl-PL" dirty="0" smtClean="0"/>
              <a:t>.</a:t>
            </a:r>
            <a:r>
              <a:rPr lang="en-US" dirty="0"/>
              <a:t> </a:t>
            </a:r>
            <a:r>
              <a:rPr lang="pl-PL" dirty="0" smtClean="0"/>
              <a:t>B</a:t>
            </a:r>
            <a:r>
              <a:rPr lang="en-US" dirty="0" err="1" smtClean="0"/>
              <a:t>uilt</a:t>
            </a:r>
            <a:r>
              <a:rPr lang="pl-PL" dirty="0" smtClean="0"/>
              <a:t>                                                                       </a:t>
            </a:r>
            <a:r>
              <a:rPr lang="en-US" dirty="0" smtClean="0"/>
              <a:t> in the </a:t>
            </a:r>
            <a:r>
              <a:rPr lang="pl-PL" dirty="0" smtClean="0"/>
              <a:t>XIV</a:t>
            </a:r>
            <a:r>
              <a:rPr lang="en-US" dirty="0" smtClean="0"/>
              <a:t> century in the Gothic style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76" y="943957"/>
            <a:ext cx="2066232" cy="15084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476" y="2452385"/>
            <a:ext cx="2051513" cy="15386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35" y="3958896"/>
            <a:ext cx="2051513" cy="17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53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4808" y="426720"/>
            <a:ext cx="8596668" cy="1320800"/>
          </a:xfrm>
        </p:spPr>
        <p:txBody>
          <a:bodyPr/>
          <a:lstStyle/>
          <a:p>
            <a:r>
              <a:rPr lang="pl-PL" dirty="0" err="1" smtClean="0"/>
              <a:t>Castle</a:t>
            </a:r>
            <a:r>
              <a:rPr lang="pl-PL" dirty="0" smtClean="0"/>
              <a:t> in Malbork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6984" y="1602377"/>
            <a:ext cx="7463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It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. </a:t>
            </a:r>
            <a:r>
              <a:rPr lang="en-US" dirty="0" smtClean="0"/>
              <a:t>It </a:t>
            </a:r>
            <a:r>
              <a:rPr lang="en-US" dirty="0"/>
              <a:t>was the castle of the Teutonic Order. It is the largest castle in the world, as far as the area is concerned. It is made of red brick. It has a long and interesting history. It belongs to Poland's official national </a:t>
            </a:r>
            <a:r>
              <a:rPr lang="en-US" dirty="0" smtClean="0"/>
              <a:t>Historic</a:t>
            </a:r>
            <a:r>
              <a:rPr lang="pl-PL" dirty="0" smtClean="0"/>
              <a:t>al</a:t>
            </a:r>
            <a:r>
              <a:rPr lang="en-US" dirty="0" smtClean="0"/>
              <a:t> </a:t>
            </a:r>
            <a:r>
              <a:rPr lang="en-US" dirty="0"/>
              <a:t>Monuments. Now there is a </a:t>
            </a:r>
            <a:r>
              <a:rPr lang="pl-PL" dirty="0" err="1" smtClean="0"/>
              <a:t>huge</a:t>
            </a:r>
            <a:r>
              <a:rPr lang="pl-PL" dirty="0" smtClean="0"/>
              <a:t> </a:t>
            </a:r>
            <a:r>
              <a:rPr lang="en-US" dirty="0" smtClean="0"/>
              <a:t>museum </a:t>
            </a:r>
            <a:r>
              <a:rPr lang="pl-PL" dirty="0" smtClean="0"/>
              <a:t>with a lot of </a:t>
            </a:r>
            <a:r>
              <a:rPr lang="pl-PL" dirty="0" err="1" smtClean="0"/>
              <a:t>fantastic</a:t>
            </a:r>
            <a:r>
              <a:rPr lang="pl-PL" dirty="0" smtClean="0"/>
              <a:t> </a:t>
            </a:r>
            <a:r>
              <a:rPr lang="pl-PL" dirty="0" err="1" smtClean="0"/>
              <a:t>exchibitions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, </a:t>
            </a:r>
            <a:r>
              <a:rPr lang="pl-PL" dirty="0" err="1" smtClean="0"/>
              <a:t>royal</a:t>
            </a:r>
            <a:r>
              <a:rPr lang="pl-PL" dirty="0" smtClean="0"/>
              <a:t> </a:t>
            </a:r>
            <a:r>
              <a:rPr lang="pl-PL" dirty="0" err="1" smtClean="0"/>
              <a:t>jewellery</a:t>
            </a:r>
            <a:r>
              <a:rPr lang="pl-PL" dirty="0" smtClean="0"/>
              <a:t>, </a:t>
            </a:r>
            <a:r>
              <a:rPr lang="pl-PL" dirty="0" err="1" smtClean="0"/>
              <a:t>great</a:t>
            </a:r>
            <a:r>
              <a:rPr lang="pl-PL" dirty="0" smtClean="0"/>
              <a:t> </a:t>
            </a:r>
            <a:r>
              <a:rPr lang="pl-PL" dirty="0" err="1" smtClean="0"/>
              <a:t>weapon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military</a:t>
            </a:r>
            <a:r>
              <a:rPr lang="pl-PL" dirty="0" smtClean="0"/>
              <a:t> </a:t>
            </a:r>
            <a:r>
              <a:rPr lang="pl-PL" dirty="0" err="1" smtClean="0"/>
              <a:t>machines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26" y="3609856"/>
            <a:ext cx="3363638" cy="25194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925" y="3609856"/>
            <a:ext cx="3188618" cy="26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352</Words>
  <Application>Microsoft Office PowerPoint</Application>
  <PresentationFormat>Panoramiczny</PresentationFormat>
  <Paragraphs>44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Faseta</vt:lpstr>
      <vt:lpstr>Malbork</vt:lpstr>
      <vt:lpstr>Informations </vt:lpstr>
      <vt:lpstr>Informations  </vt:lpstr>
      <vt:lpstr>Culture </vt:lpstr>
      <vt:lpstr>       Attractions</vt:lpstr>
      <vt:lpstr>Castle in Malbork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Malbork</dc:title>
  <dc:creator>Sylwia</dc:creator>
  <cp:lastModifiedBy>DATA</cp:lastModifiedBy>
  <cp:revision>9</cp:revision>
  <dcterms:created xsi:type="dcterms:W3CDTF">2020-05-30T10:02:36Z</dcterms:created>
  <dcterms:modified xsi:type="dcterms:W3CDTF">2020-06-01T10:18:47Z</dcterms:modified>
</cp:coreProperties>
</file>