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9" r:id="rId4"/>
    <p:sldId id="261" r:id="rId5"/>
    <p:sldId id="262" r:id="rId6"/>
    <p:sldId id="264" r:id="rId7"/>
  </p:sldIdLst>
  <p:sldSz cx="12192000" cy="6858000"/>
  <p:notesSz cx="6858000" cy="9144000"/>
  <p:embeddedFontLst>
    <p:embeddedFont>
      <p:font typeface="Questrial" panose="020B0604020202020204" charset="0"/>
      <p:regular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43e4d737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43e4d737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43e4d737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43e4d737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43e4d737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43e4d737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20" name="Google Shape;20;p2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 rot="5400000">
            <a:off x="3872484" y="-562356"/>
            <a:ext cx="4023360" cy="972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ytuł pionowy i teks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 rot="5400000">
            <a:off x="7334251" y="2152650"/>
            <a:ext cx="54102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 rot="5400000">
            <a:off x="2076451" y="-323850"/>
            <a:ext cx="5410200" cy="7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88" name="Google Shape;88;p12"/>
          <p:cNvCxnSpPr/>
          <p:nvPr/>
        </p:nvCxnSpPr>
        <p:spPr>
          <a:xfrm rot="10800000">
            <a:off x="10058400" y="59263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główek sekcj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D9A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35" name="Google Shape;35;p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5989320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102412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599088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599088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usty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Quest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5715000" y="822960"/>
            <a:ext cx="5678424" cy="518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 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🢝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🢝"/>
              <a:defRPr sz="16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1024128" y="2257506"/>
            <a:ext cx="4389120" cy="376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 z podpisem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0" y="-1"/>
            <a:ext cx="12188952" cy="4572000"/>
          </a:xfrm>
          <a:prstGeom prst="rect">
            <a:avLst/>
          </a:prstGeom>
          <a:solidFill>
            <a:srgbClr val="76CEEF"/>
          </a:solidFill>
          <a:ln>
            <a:noFill/>
          </a:ln>
        </p:spPr>
        <p:txBody>
          <a:bodyPr spcFirstLastPara="1" wrap="square" lIns="457200" tIns="365750" rIns="45700" bIns="45700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8610600" y="4960138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75" name="Google Shape;75;p10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sz="5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Questrial"/>
              <a:buChar char=" "/>
              <a:defRPr sz="2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1" name="Google Shape;11;p1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8000"/>
              <a:buFont typeface="Questrial"/>
              <a:buNone/>
            </a:pPr>
            <a:r>
              <a:rPr lang="pl-PL" sz="8000" dirty="0" smtClean="0"/>
              <a:t> </a:t>
            </a:r>
            <a:endParaRPr sz="8000" dirty="0"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8610600" y="4581128"/>
            <a:ext cx="3200400" cy="184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sz="3200" b="1" dirty="0" smtClean="0">
                <a:solidFill>
                  <a:srgbClr val="FF0000"/>
                </a:solidFill>
              </a:rPr>
              <a:t>Wizyta na Cyprze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l-P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 smtClean="0"/>
              <a:t>Agata </a:t>
            </a:r>
            <a:r>
              <a:rPr lang="pl-PL" dirty="0" err="1"/>
              <a:t>Burnos</a:t>
            </a:r>
            <a:r>
              <a:rPr lang="pl-PL" dirty="0"/>
              <a:t> i </a:t>
            </a:r>
            <a:endParaRPr lang="pl-PL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l-PL" dirty="0" smtClean="0"/>
              <a:t>Ada </a:t>
            </a:r>
            <a:r>
              <a:rPr lang="pl-PL" dirty="0"/>
              <a:t>Jażdżyńska</a:t>
            </a:r>
            <a:endParaRPr dirty="0"/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0213" y="2378214"/>
            <a:ext cx="2530484" cy="189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9238" y="924214"/>
            <a:ext cx="1716514" cy="304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011313" y="1176065"/>
            <a:ext cx="3091343" cy="231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0" y="5065840"/>
            <a:ext cx="1872208" cy="13854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90" y="4581128"/>
            <a:ext cx="5530910" cy="1740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0D5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pl-PL"/>
              <a:t>BYZANTINE MUSEUM &amp; ART GALLERY OF THE ARCHBISHOP MAKARIOS III </a:t>
            </a:r>
            <a:endParaRPr/>
          </a:p>
        </p:txBody>
      </p:sp>
      <p:pic>
        <p:nvPicPr>
          <p:cNvPr id="103" name="Google Shape;103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72773" y="1335024"/>
            <a:ext cx="4162322" cy="312174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04" name="Google Shape;104;p14"/>
          <p:cNvSpPr txBox="1"/>
          <p:nvPr/>
        </p:nvSpPr>
        <p:spPr>
          <a:xfrm>
            <a:off x="1024128" y="2155971"/>
            <a:ext cx="600584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Jest to muzeum z mnóstwem bardzo starych obrazów z od IX do XX wieku, mozaik z VI wieku i fresków z od X do XVIII wieku.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1843" y="4731224"/>
            <a:ext cx="2572697" cy="191688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128" y="3937930"/>
            <a:ext cx="2876029" cy="191688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3138" y="3012988"/>
            <a:ext cx="2445724" cy="288755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0D5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pl-PL" dirty="0"/>
              <a:t>PORT W </a:t>
            </a:r>
            <a:r>
              <a:rPr lang="pl-PL" dirty="0" smtClean="0"/>
              <a:t>LIMASSOL</a:t>
            </a:r>
            <a:endParaRPr dirty="0"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pl-PL"/>
              <a:t>Jest to piękny port z mnóstwem małych statków. Znajduje się tam także wiele kawiarni, w których można usiąść, odpocząć, napić się czegoś lub coś zjeść.           Jest tam także duża fontanna.</a:t>
            </a:r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043" y="3552735"/>
            <a:ext cx="2938943" cy="220420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2682" y="3155304"/>
            <a:ext cx="3501006" cy="262575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5">
            <a:alphaModFix/>
          </a:blip>
          <a:srcRect t="298" r="50707"/>
          <a:stretch/>
        </p:blipFill>
        <p:spPr>
          <a:xfrm>
            <a:off x="3771552" y="3552735"/>
            <a:ext cx="2032932" cy="308394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9890038" y="4510278"/>
            <a:ext cx="2286000" cy="1714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0D5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BIO FARMA, RIVERLAND </a:t>
            </a:r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pl-PL"/>
              <a:t>Na terenie farmy znajduje się ogromna szklarnia z wieloma rodzajami warzyw, miałyśmy okazję spróbować rosnących tam ogórków i były pyszne! Riverland posiada panele słoneczne, które wytwarzają mnóstwo energię. Są też tam zwierzęta, które można karmić oraz głaskać. Jest także możliwość samodzielnego wydojenia kozy i dojście do miejsca, z którego widać piękne krajobrazy Cypru, razem ze stadem dorosłych owiec oraz kóz. </a:t>
            </a:r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238" y="4804813"/>
            <a:ext cx="2999525" cy="16898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4850" y="4545675"/>
            <a:ext cx="3932899" cy="22081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8589" y="4545675"/>
            <a:ext cx="1658561" cy="22081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0D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KOURION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pl-PL"/>
              <a:t>W miejscowości Kourion znajduje się starożytny teatr na powietrzu. Ma ogromny amfiteatr, w którym bardzo dawno temu grano spektakle. Widać z niego morze i wszystko jest przepiękne. Te miejsce robi naprawdę duże wrażenie.</a:t>
            </a:r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5675" y="3682645"/>
            <a:ext cx="5315575" cy="29844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1525" y="4214680"/>
            <a:ext cx="3698775" cy="24524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0D5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343472" y="4714200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1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lang="pl-PL" dirty="0" smtClean="0"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lang="pl-PL" dirty="0"/>
          </a:p>
          <a:p>
            <a:pPr marL="0" lvl="0" indent="0" algn="ctr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pl-PL" dirty="0" smtClean="0"/>
              <a:t>Idąc </a:t>
            </a:r>
            <a:r>
              <a:rPr lang="pl-PL" dirty="0"/>
              <a:t>na szczyt tej góry można zobaczyć domy, w których mieszkały dawne plemiona. Myślę, że jest to bardzo interesujące. Z samej góry można zobaczyć </a:t>
            </a:r>
            <a:r>
              <a:rPr lang="pl-PL" dirty="0" smtClean="0"/>
              <a:t>śliczne krajobrazy </a:t>
            </a:r>
            <a:r>
              <a:rPr lang="pl-PL" dirty="0"/>
              <a:t>Cypru</a:t>
            </a:r>
            <a:r>
              <a:rPr lang="pl-PL" dirty="0" smtClean="0"/>
              <a:t>.</a:t>
            </a:r>
          </a:p>
          <a:p>
            <a:pPr marL="0" lvl="0" indent="0" algn="ctr" rtl="0">
              <a:spcBef>
                <a:spcPts val="1200"/>
              </a:spcBef>
              <a:spcAft>
                <a:spcPts val="200"/>
              </a:spcAft>
              <a:buNone/>
            </a:pPr>
            <a:endParaRPr lang="pl-PL" dirty="0"/>
          </a:p>
          <a:p>
            <a:pPr marL="0" lvl="0" indent="0" algn="ctr">
              <a:spcAft>
                <a:spcPts val="200"/>
              </a:spcAft>
              <a:buNone/>
            </a:pPr>
            <a:r>
              <a:rPr lang="pl-PL" sz="1200" dirty="0"/>
              <a:t>Publikacja sfinansowana z funduszy Komisji Europejskiej </a:t>
            </a:r>
            <a:r>
              <a:rPr lang="pl-PL" sz="1200" dirty="0" smtClean="0"/>
              <a:t> </a:t>
            </a:r>
          </a:p>
          <a:p>
            <a:pPr marL="0" lvl="0" indent="0" algn="ctr">
              <a:spcAft>
                <a:spcPts val="200"/>
              </a:spcAft>
              <a:buNone/>
            </a:pPr>
            <a:r>
              <a:rPr lang="pl-PL" sz="1200" dirty="0" smtClean="0"/>
              <a:t>w </a:t>
            </a:r>
            <a:r>
              <a:rPr lang="pl-PL" sz="1200" dirty="0"/>
              <a:t>ramach programu Erasmus</a:t>
            </a:r>
            <a:r>
              <a:rPr lang="pl-PL" sz="1200" dirty="0" smtClean="0"/>
              <a:t>+</a:t>
            </a:r>
            <a:endParaRPr lang="pl-PL" sz="1200" dirty="0"/>
          </a:p>
          <a:p>
            <a:pPr marL="0" lvl="0" indent="0" algn="ctr">
              <a:spcAft>
                <a:spcPts val="200"/>
              </a:spcAft>
              <a:buNone/>
            </a:pPr>
            <a:r>
              <a:rPr lang="pl-PL" sz="1200" dirty="0"/>
              <a:t>Publikacja odzwierciedla jedynie stanowisko autorów i Komisja Europejska oraz Narodowa Agencja Programu Erasmus + nie ponoszą odpowiedzialności za jej zawartość </a:t>
            </a:r>
            <a:r>
              <a:rPr lang="pl-PL" sz="1200" dirty="0" smtClean="0"/>
              <a:t>merytoryczną</a:t>
            </a:r>
          </a:p>
          <a:p>
            <a:pPr marL="0" lvl="0" indent="0" algn="ctr">
              <a:spcAft>
                <a:spcPts val="200"/>
              </a:spcAft>
              <a:buNone/>
            </a:pPr>
            <a:endParaRPr lang="pl-PL" sz="1200" dirty="0" smtClean="0"/>
          </a:p>
          <a:p>
            <a:pPr marL="0" lvl="0" indent="0" algn="ctr">
              <a:spcAft>
                <a:spcPts val="200"/>
              </a:spcAft>
              <a:buNone/>
            </a:pPr>
            <a:endParaRPr lang="pl-PL" sz="1200" dirty="0"/>
          </a:p>
          <a:p>
            <a:pPr marL="0" lvl="0" indent="0" algn="ctr" rtl="0">
              <a:spcBef>
                <a:spcPts val="1200"/>
              </a:spcBef>
              <a:spcAft>
                <a:spcPts val="200"/>
              </a:spcAft>
              <a:buNone/>
            </a:pPr>
            <a:endParaRPr dirty="0"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816" y="116632"/>
            <a:ext cx="5660400" cy="31780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644" y="4815708"/>
            <a:ext cx="1428771" cy="6483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tegralny">
  <a:themeElements>
    <a:clrScheme name="Integralny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262</Words>
  <Application>Microsoft Office PowerPoint</Application>
  <PresentationFormat>Panoramiczny</PresentationFormat>
  <Paragraphs>21</Paragraphs>
  <Slides>6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Questrial</vt:lpstr>
      <vt:lpstr>Noto Sans Symbols</vt:lpstr>
      <vt:lpstr>Integralny</vt:lpstr>
      <vt:lpstr> </vt:lpstr>
      <vt:lpstr>BYZANTINE MUSEUM &amp; ART GALLERY OF THE ARCHBISHOP MAKARIOS III </vt:lpstr>
      <vt:lpstr>PORT W LIMASSOL</vt:lpstr>
      <vt:lpstr>BIO FARMA, RIVERLAND </vt:lpstr>
      <vt:lpstr>KOURION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WYCIECZKI NA CYPRZE</dc:title>
  <dc:creator>ja</dc:creator>
  <cp:lastModifiedBy>DATA</cp:lastModifiedBy>
  <cp:revision>6</cp:revision>
  <dcterms:modified xsi:type="dcterms:W3CDTF">2019-07-24T17:05:23Z</dcterms:modified>
</cp:coreProperties>
</file>