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BA25C08-579D-4EF4-A49E-0D8CF487014E}" type="slidenum">
              <a:t>‹#›</a:t>
            </a:fld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195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829DF85-1B9E-4087-BBFF-B9570B535DF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56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209513-9A9E-4B4C-91AB-E94636AA5D84}" type="slidenum">
              <a:t>1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E8AD1C-3225-49F8-9C13-C50639DCBACA}" type="slidenum">
              <a:t>2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4EFA0BB-3A64-40EC-B945-E2F631CC420B}" type="slidenum">
              <a:t>3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5495B08-2DC9-4069-A113-417AA34D0332}" type="slidenum">
              <a:t>4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2FE4F8-57CC-4AEE-97E4-ED29904C9DF5}" type="slidenum">
              <a:t>5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0779BEA-4331-43F7-B620-DAE3105C33BE}" type="slidenum">
              <a:t>6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C44550-1D2E-460B-97CD-39FF28279438}" type="slidenum">
              <a:t>7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8EDEF6-0E1A-483D-8A0B-495670C5FA03}" type="slidenum">
              <a:t>8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3B16B1-2F3E-4497-A65B-3774CCC7A2D9}" type="slidenum">
              <a:t>9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124782-84ED-4CE8-B762-DC39537B691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76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5BBCB9-1C0E-4127-A6CA-BA9FDD01CD9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69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6A4A54-F822-40F0-AE87-054C5E21093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69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EDB3BA-8204-4B48-89FE-557D3A5AEE5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84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368E8-ECB1-4651-ACEB-70FC9F21453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51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FD976E-9F81-4810-9138-5703706BA22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34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20C6BC-BE27-4D06-ADF6-B205235EF5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79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F8566C-347C-4975-8C13-7AE96F5B2A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E6A7DA-713A-40E1-A35D-DB6749C6690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60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F02DA3-FC79-418A-A1FF-66B8DCBB780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02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2ABA0A-4AF5-4BC3-9400-AE67F805D01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12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E2560E9-460A-4656-8D93-6EDC3805ACF2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l-PL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Places in Gdansk worth visiting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endParaRPr lang="pl-PL"/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6680" y="1784160"/>
            <a:ext cx="4657680" cy="260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67080" y="1769040"/>
            <a:ext cx="4624920" cy="300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6680" y="4392000"/>
            <a:ext cx="4626000" cy="31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167080" y="4774320"/>
            <a:ext cx="4461120" cy="264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Old Town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35560"/>
            <a:ext cx="4426920" cy="43844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l-PL" dirty="0"/>
              <a:t>The </a:t>
            </a:r>
            <a:r>
              <a:rPr lang="pl-PL" dirty="0" smtClean="0"/>
              <a:t>most </a:t>
            </a:r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historical</a:t>
            </a:r>
            <a:r>
              <a:rPr lang="pl-PL" dirty="0" smtClean="0"/>
              <a:t> </a:t>
            </a:r>
            <a:r>
              <a:rPr lang="pl-PL" dirty="0"/>
              <a:t>part of Gdańsk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considered</a:t>
            </a:r>
            <a:r>
              <a:rPr lang="pl-PL" dirty="0"/>
              <a:t> one of the most </a:t>
            </a:r>
            <a:r>
              <a:rPr lang="pl-PL" dirty="0" err="1"/>
              <a:t>beautiful</a:t>
            </a:r>
            <a:r>
              <a:rPr lang="pl-PL" dirty="0"/>
              <a:t> </a:t>
            </a:r>
            <a:r>
              <a:rPr lang="pl-PL" dirty="0" err="1"/>
              <a:t>complexes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type</a:t>
            </a:r>
            <a:r>
              <a:rPr lang="pl-PL" dirty="0"/>
              <a:t> in Poland. It </a:t>
            </a:r>
            <a:r>
              <a:rPr lang="pl-PL" dirty="0" err="1"/>
              <a:t>consists</a:t>
            </a:r>
            <a:r>
              <a:rPr lang="pl-PL" dirty="0"/>
              <a:t> of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 smtClean="0"/>
              <a:t>historical</a:t>
            </a:r>
            <a:r>
              <a:rPr lang="pl-PL" dirty="0" smtClean="0"/>
              <a:t> </a:t>
            </a:r>
            <a:r>
              <a:rPr lang="pl-PL" dirty="0" err="1"/>
              <a:t>districts</a:t>
            </a:r>
            <a:r>
              <a:rPr lang="pl-PL" dirty="0"/>
              <a:t> - the </a:t>
            </a:r>
            <a:r>
              <a:rPr lang="pl-PL" dirty="0" err="1"/>
              <a:t>Old</a:t>
            </a:r>
            <a:r>
              <a:rPr lang="pl-PL" dirty="0"/>
              <a:t> and the </a:t>
            </a:r>
            <a:r>
              <a:rPr lang="pl-PL" dirty="0" err="1"/>
              <a:t>Main</a:t>
            </a:r>
            <a:r>
              <a:rPr lang="pl-PL" dirty="0"/>
              <a:t> Town</a:t>
            </a:r>
            <a:r>
              <a:rPr lang="pl-PL" dirty="0" smtClean="0"/>
              <a:t>, </a:t>
            </a:r>
            <a:r>
              <a:rPr lang="pl-PL" dirty="0" err="1" smtClean="0"/>
              <a:t>called</a:t>
            </a:r>
            <a:r>
              <a:rPr lang="pl-PL" dirty="0" smtClean="0"/>
              <a:t> the </a:t>
            </a:r>
            <a:r>
              <a:rPr lang="pl-PL" dirty="0" err="1"/>
              <a:t>Old</a:t>
            </a:r>
            <a:r>
              <a:rPr lang="pl-PL" dirty="0"/>
              <a:t> </a:t>
            </a:r>
            <a:r>
              <a:rPr lang="pl-PL" dirty="0" smtClean="0"/>
              <a:t>Town. </a:t>
            </a:r>
            <a:r>
              <a:rPr lang="pl-PL" dirty="0"/>
              <a:t>Here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extremely</a:t>
            </a:r>
            <a:r>
              <a:rPr lang="pl-PL" dirty="0"/>
              <a:t> </a:t>
            </a:r>
            <a:r>
              <a:rPr lang="pl-PL" dirty="0" err="1"/>
              <a:t>valuable</a:t>
            </a:r>
            <a:r>
              <a:rPr lang="pl-PL" dirty="0"/>
              <a:t> </a:t>
            </a:r>
            <a:r>
              <a:rPr lang="pl-PL" dirty="0" err="1"/>
              <a:t>monuments</a:t>
            </a:r>
            <a:r>
              <a:rPr lang="pl-PL" dirty="0"/>
              <a:t> from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 smtClean="0"/>
              <a:t>periods</a:t>
            </a:r>
            <a:r>
              <a:rPr lang="pl-PL" dirty="0"/>
              <a:t> </a:t>
            </a:r>
            <a:r>
              <a:rPr lang="pl-PL" dirty="0" smtClean="0"/>
              <a:t>of </a:t>
            </a:r>
            <a:r>
              <a:rPr lang="pl-PL" dirty="0" err="1"/>
              <a:t>architectural</a:t>
            </a:r>
            <a:r>
              <a:rPr lang="pl-PL" dirty="0"/>
              <a:t> </a:t>
            </a:r>
            <a:r>
              <a:rPr lang="pl-PL" dirty="0" err="1"/>
              <a:t>styles</a:t>
            </a:r>
            <a:r>
              <a:rPr lang="pl-PL" dirty="0"/>
              <a:t>, </a:t>
            </a:r>
            <a:r>
              <a:rPr lang="pl-PL" dirty="0" err="1"/>
              <a:t>created</a:t>
            </a:r>
            <a:r>
              <a:rPr lang="pl-PL" dirty="0"/>
              <a:t> for </a:t>
            </a:r>
            <a:r>
              <a:rPr lang="pl-PL" dirty="0" err="1"/>
              <a:t>centuries</a:t>
            </a:r>
            <a:r>
              <a:rPr lang="pl-PL" dirty="0"/>
              <a:t> by </a:t>
            </a:r>
            <a:r>
              <a:rPr lang="pl-PL" dirty="0" err="1"/>
              <a:t>artists</a:t>
            </a:r>
            <a:r>
              <a:rPr lang="pl-PL" dirty="0"/>
              <a:t> from </a:t>
            </a:r>
            <a:r>
              <a:rPr lang="pl-PL" dirty="0" err="1"/>
              <a:t>around</a:t>
            </a:r>
            <a:r>
              <a:rPr lang="pl-PL" dirty="0"/>
              <a:t> the </a:t>
            </a:r>
            <a:r>
              <a:rPr lang="pl-PL" dirty="0" err="1"/>
              <a:t>world</a:t>
            </a:r>
            <a:r>
              <a:rPr lang="pl-PL" dirty="0"/>
              <a:t>.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2376000"/>
            <a:ext cx="4426920" cy="321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Museum of the Second World War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l-PL" dirty="0"/>
              <a:t>The </a:t>
            </a:r>
            <a:r>
              <a:rPr lang="pl-PL" dirty="0" err="1"/>
              <a:t>museum</a:t>
            </a:r>
            <a:r>
              <a:rPr lang="pl-PL" dirty="0"/>
              <a:t> </a:t>
            </a:r>
            <a:r>
              <a:rPr lang="pl-PL" dirty="0" err="1"/>
              <a:t>aims</a:t>
            </a:r>
            <a:r>
              <a:rPr lang="pl-PL" dirty="0"/>
              <a:t> to </a:t>
            </a:r>
            <a:r>
              <a:rPr lang="pl-PL" dirty="0" err="1"/>
              <a:t>disseminate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World War II and to </a:t>
            </a:r>
            <a:r>
              <a:rPr lang="pl-PL" dirty="0" err="1"/>
              <a:t>cultivate</a:t>
            </a:r>
            <a:r>
              <a:rPr lang="pl-PL" dirty="0"/>
              <a:t> the </a:t>
            </a:r>
            <a:r>
              <a:rPr lang="pl-PL" dirty="0" err="1"/>
              <a:t>memory</a:t>
            </a:r>
            <a:r>
              <a:rPr lang="pl-PL" dirty="0"/>
              <a:t> of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victims</a:t>
            </a:r>
            <a:r>
              <a:rPr lang="pl-PL" dirty="0"/>
              <a:t> and </a:t>
            </a:r>
            <a:r>
              <a:rPr lang="pl-PL" dirty="0" err="1" smtClean="0"/>
              <a:t>heroes</a:t>
            </a:r>
            <a:r>
              <a:rPr lang="pl-PL" dirty="0"/>
              <a:t>,</a:t>
            </a:r>
            <a:r>
              <a:rPr lang="pl-PL" dirty="0" smtClean="0"/>
              <a:t> </a:t>
            </a:r>
            <a:r>
              <a:rPr lang="pl-PL" dirty="0"/>
              <a:t>to be a modern </a:t>
            </a:r>
            <a:r>
              <a:rPr lang="pl-PL" dirty="0" err="1" smtClean="0"/>
              <a:t>facility</a:t>
            </a:r>
            <a:r>
              <a:rPr lang="pl-PL" dirty="0"/>
              <a:t> </a:t>
            </a:r>
            <a:r>
              <a:rPr lang="pl-PL" dirty="0" smtClean="0"/>
              <a:t>in the form and with the </a:t>
            </a:r>
            <a:r>
              <a:rPr lang="pl-PL" dirty="0" err="1" smtClean="0"/>
              <a:t>exhibition</a:t>
            </a:r>
            <a:r>
              <a:rPr lang="pl-PL" dirty="0" smtClean="0"/>
              <a:t> and </a:t>
            </a:r>
            <a:r>
              <a:rPr lang="pl-PL" dirty="0" err="1" smtClean="0"/>
              <a:t>educational</a:t>
            </a:r>
            <a:r>
              <a:rPr lang="pl-PL" dirty="0" smtClean="0"/>
              <a:t> </a:t>
            </a:r>
            <a:r>
              <a:rPr lang="pl-PL" dirty="0"/>
              <a:t>and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. The </a:t>
            </a:r>
            <a:r>
              <a:rPr lang="pl-PL" dirty="0" err="1"/>
              <a:t>museum</a:t>
            </a:r>
            <a:r>
              <a:rPr lang="pl-PL" dirty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/>
              <a:t>to </a:t>
            </a:r>
            <a:r>
              <a:rPr lang="pl-PL" dirty="0" err="1"/>
              <a:t>promote</a:t>
            </a:r>
            <a:r>
              <a:rPr lang="pl-PL" dirty="0"/>
              <a:t> Poland as a country of </a:t>
            </a:r>
            <a:r>
              <a:rPr lang="pl-PL" dirty="0" err="1"/>
              <a:t>values</a:t>
            </a:r>
            <a:r>
              <a:rPr lang="pl-PL" dirty="0"/>
              <a:t> and </a:t>
            </a:r>
            <a:r>
              <a:rPr lang="pl-PL" dirty="0" err="1"/>
              <a:t>civic</a:t>
            </a:r>
            <a:r>
              <a:rPr lang="pl-PL" dirty="0"/>
              <a:t> </a:t>
            </a:r>
            <a:r>
              <a:rPr lang="pl-PL" dirty="0" err="1"/>
              <a:t>attitudes</a:t>
            </a:r>
            <a:r>
              <a:rPr lang="pl-PL" dirty="0"/>
              <a:t>, </a:t>
            </a:r>
            <a:r>
              <a:rPr lang="pl-PL" dirty="0" err="1"/>
              <a:t>implementing</a:t>
            </a:r>
            <a:r>
              <a:rPr lang="pl-PL" dirty="0"/>
              <a:t> a program of </a:t>
            </a:r>
            <a:r>
              <a:rPr lang="pl-PL" dirty="0" err="1"/>
              <a:t>bringing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closer</a:t>
            </a:r>
            <a:r>
              <a:rPr lang="pl-PL" dirty="0"/>
              <a:t> </a:t>
            </a:r>
            <a:r>
              <a:rPr lang="pl-PL" dirty="0" err="1" smtClean="0"/>
              <a:t>together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7120" y="2620440"/>
            <a:ext cx="4358880" cy="285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Oliwa Archcathedral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l-PL" dirty="0"/>
              <a:t>Inside the </a:t>
            </a:r>
            <a:r>
              <a:rPr lang="pl-PL" dirty="0" err="1"/>
              <a:t>cathedral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23 </a:t>
            </a:r>
            <a:r>
              <a:rPr lang="pl-PL" dirty="0" err="1"/>
              <a:t>altars</a:t>
            </a:r>
            <a:r>
              <a:rPr lang="pl-PL" dirty="0"/>
              <a:t> of high </a:t>
            </a:r>
            <a:r>
              <a:rPr lang="pl-PL" dirty="0" err="1"/>
              <a:t>historical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, </a:t>
            </a:r>
            <a:r>
              <a:rPr lang="pl-PL" dirty="0" err="1"/>
              <a:t>mostly</a:t>
            </a:r>
            <a:r>
              <a:rPr lang="pl-PL" dirty="0"/>
              <a:t> </a:t>
            </a:r>
            <a:r>
              <a:rPr lang="pl-PL" dirty="0" err="1"/>
              <a:t>Baroque</a:t>
            </a:r>
            <a:r>
              <a:rPr lang="pl-PL" dirty="0"/>
              <a:t> and Rococo,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partly</a:t>
            </a:r>
            <a:r>
              <a:rPr lang="pl-PL" dirty="0"/>
              <a:t> of </a:t>
            </a:r>
            <a:r>
              <a:rPr lang="pl-PL" dirty="0" err="1"/>
              <a:t>marble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imitation</a:t>
            </a:r>
            <a:r>
              <a:rPr lang="pl-PL" dirty="0"/>
              <a:t>.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iconographic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 </a:t>
            </a:r>
            <a:r>
              <a:rPr lang="pl-PL" dirty="0" err="1"/>
              <a:t>reflects</a:t>
            </a:r>
            <a:r>
              <a:rPr lang="pl-PL" dirty="0"/>
              <a:t> the program of the Post-</a:t>
            </a:r>
            <a:r>
              <a:rPr lang="pl-PL" dirty="0" err="1"/>
              <a:t>Tridentine</a:t>
            </a:r>
            <a:r>
              <a:rPr lang="pl-PL" dirty="0"/>
              <a:t> </a:t>
            </a:r>
            <a:r>
              <a:rPr lang="pl-PL" dirty="0" err="1"/>
              <a:t>church</a:t>
            </a:r>
            <a:r>
              <a:rPr lang="pl-PL" dirty="0"/>
              <a:t>.</a:t>
            </a:r>
          </a:p>
          <a:p>
            <a:pPr lvl="0">
              <a:buSzPct val="45000"/>
              <a:buFont typeface="StarSymbol"/>
              <a:buChar char="●"/>
            </a:pPr>
            <a:endParaRPr lang="pl-PL" dirty="0"/>
          </a:p>
          <a:p>
            <a:pPr lvl="0">
              <a:buSzPct val="45000"/>
              <a:buFont typeface="StarSymbol"/>
              <a:buChar char="●"/>
            </a:pPr>
            <a:r>
              <a:rPr lang="pl-PL" dirty="0"/>
              <a:t>The </a:t>
            </a:r>
            <a:r>
              <a:rPr lang="pl-PL" dirty="0" err="1"/>
              <a:t>former</a:t>
            </a:r>
            <a:r>
              <a:rPr lang="pl-PL" dirty="0"/>
              <a:t>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altar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in the style of the Dutch </a:t>
            </a:r>
            <a:r>
              <a:rPr lang="pl-PL" dirty="0" err="1"/>
              <a:t>Renaissance</a:t>
            </a:r>
            <a:r>
              <a:rPr lang="pl-PL" dirty="0"/>
              <a:t> from 1605 and the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main</a:t>
            </a:r>
            <a:r>
              <a:rPr lang="pl-PL" dirty="0"/>
              <a:t>, most </a:t>
            </a:r>
            <a:r>
              <a:rPr lang="pl-PL" dirty="0" err="1"/>
              <a:t>complete</a:t>
            </a:r>
            <a:r>
              <a:rPr lang="pl-PL" dirty="0"/>
              <a:t> </a:t>
            </a:r>
            <a:r>
              <a:rPr lang="pl-PL" dirty="0" err="1"/>
              <a:t>baroque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in Pomerania (1688</a:t>
            </a:r>
            <a:r>
              <a:rPr lang="pl-PL" dirty="0" smtClean="0"/>
              <a:t>).</a:t>
            </a:r>
            <a:endParaRPr lang="pl-PL" dirty="0"/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769040"/>
            <a:ext cx="4432320" cy="406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Westerplatte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l-PL" dirty="0"/>
              <a:t>Westerplatte - a </a:t>
            </a:r>
            <a:r>
              <a:rPr lang="pl-PL" dirty="0" err="1"/>
              <a:t>peninsula</a:t>
            </a:r>
            <a:r>
              <a:rPr lang="pl-PL" dirty="0"/>
              <a:t> (</a:t>
            </a:r>
            <a:r>
              <a:rPr lang="pl-PL" dirty="0" err="1"/>
              <a:t>formerly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island</a:t>
            </a:r>
            <a:r>
              <a:rPr lang="pl-PL" dirty="0"/>
              <a:t>) </a:t>
            </a:r>
            <a:r>
              <a:rPr lang="pl-PL" dirty="0" err="1"/>
              <a:t>formed</a:t>
            </a:r>
            <a:r>
              <a:rPr lang="pl-PL" dirty="0"/>
              <a:t> in 1845–47 in Gdańsk,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mouth</a:t>
            </a:r>
            <a:r>
              <a:rPr lang="pl-PL" dirty="0"/>
              <a:t> of the Martwa Wisła to the </a:t>
            </a:r>
            <a:r>
              <a:rPr lang="pl-PL" dirty="0" err="1"/>
              <a:t>Gulf</a:t>
            </a:r>
            <a:r>
              <a:rPr lang="pl-PL" dirty="0"/>
              <a:t> of Gdańsk. In the </a:t>
            </a:r>
            <a:r>
              <a:rPr lang="pl-PL" dirty="0" err="1"/>
              <a:t>years</a:t>
            </a:r>
            <a:r>
              <a:rPr lang="pl-PL" dirty="0"/>
              <a:t> 1926–1939 </a:t>
            </a:r>
            <a:r>
              <a:rPr lang="pl-PL" dirty="0" smtClean="0"/>
              <a:t>the </a:t>
            </a:r>
            <a:r>
              <a:rPr lang="pl-PL" dirty="0"/>
              <a:t>Republic of Poland </a:t>
            </a:r>
            <a:r>
              <a:rPr lang="pl-PL" dirty="0" err="1"/>
              <a:t>inside</a:t>
            </a:r>
            <a:r>
              <a:rPr lang="pl-PL" dirty="0"/>
              <a:t> the </a:t>
            </a:r>
            <a:r>
              <a:rPr lang="pl-PL" dirty="0" err="1"/>
              <a:t>territory</a:t>
            </a:r>
            <a:r>
              <a:rPr lang="pl-PL" dirty="0"/>
              <a:t> of the </a:t>
            </a:r>
            <a:r>
              <a:rPr lang="pl-PL" dirty="0" err="1"/>
              <a:t>Free</a:t>
            </a:r>
            <a:r>
              <a:rPr lang="pl-PL" dirty="0"/>
              <a:t> City of Gdańsk, a symbol of the </a:t>
            </a:r>
            <a:r>
              <a:rPr lang="pl-PL" dirty="0" err="1"/>
              <a:t>outbreak</a:t>
            </a:r>
            <a:r>
              <a:rPr lang="pl-PL" dirty="0"/>
              <a:t> of World War II.</a:t>
            </a:r>
          </a:p>
          <a:p>
            <a:pPr lvl="0">
              <a:buSzPct val="45000"/>
              <a:buFont typeface="StarSymbol"/>
              <a:buChar char="●"/>
            </a:pPr>
            <a:endParaRPr lang="pl-PL" dirty="0"/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778400"/>
            <a:ext cx="3285719" cy="43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Żuraw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l-PL" dirty="0" err="1"/>
              <a:t>Crane</a:t>
            </a:r>
            <a:r>
              <a:rPr lang="pl-PL" dirty="0"/>
              <a:t> </a:t>
            </a:r>
            <a:r>
              <a:rPr lang="pl-PL" dirty="0" err="1"/>
              <a:t>Gate</a:t>
            </a:r>
            <a:r>
              <a:rPr lang="pl-PL" dirty="0"/>
              <a:t>, </a:t>
            </a:r>
            <a:r>
              <a:rPr lang="pl-PL" dirty="0" err="1"/>
              <a:t>Crane</a:t>
            </a:r>
            <a:r>
              <a:rPr lang="pl-PL" dirty="0"/>
              <a:t> (German: </a:t>
            </a:r>
            <a:r>
              <a:rPr lang="pl-PL" dirty="0" err="1"/>
              <a:t>Krantor</a:t>
            </a:r>
            <a:r>
              <a:rPr lang="pl-PL" dirty="0"/>
              <a:t>) - a </a:t>
            </a:r>
            <a:r>
              <a:rPr lang="pl-PL" dirty="0" err="1" smtClean="0"/>
              <a:t>historical</a:t>
            </a:r>
            <a:r>
              <a:rPr lang="pl-PL" dirty="0"/>
              <a:t> </a:t>
            </a:r>
            <a:r>
              <a:rPr lang="pl-PL" dirty="0" err="1" smtClean="0"/>
              <a:t>harbour</a:t>
            </a:r>
            <a:r>
              <a:rPr lang="pl-PL" dirty="0" smtClean="0"/>
              <a:t> </a:t>
            </a:r>
            <a:r>
              <a:rPr lang="pl-PL" dirty="0"/>
              <a:t>and one of the </a:t>
            </a:r>
            <a:r>
              <a:rPr lang="pl-PL" dirty="0" err="1"/>
              <a:t>water</a:t>
            </a:r>
            <a:r>
              <a:rPr lang="pl-PL" dirty="0"/>
              <a:t> </a:t>
            </a:r>
            <a:r>
              <a:rPr lang="pl-PL" dirty="0" err="1"/>
              <a:t>gates</a:t>
            </a:r>
            <a:r>
              <a:rPr lang="pl-PL" dirty="0"/>
              <a:t> of Gdańsk,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located</a:t>
            </a:r>
            <a:r>
              <a:rPr lang="pl-PL" dirty="0"/>
              <a:t> on the Motława </a:t>
            </a:r>
            <a:r>
              <a:rPr lang="pl-PL" dirty="0" smtClean="0"/>
              <a:t>River. </a:t>
            </a:r>
            <a:r>
              <a:rPr lang="pl-PL" dirty="0"/>
              <a:t>It </a:t>
            </a:r>
            <a:r>
              <a:rPr lang="pl-PL" dirty="0" err="1"/>
              <a:t>is</a:t>
            </a:r>
            <a:r>
              <a:rPr lang="pl-PL" dirty="0"/>
              <a:t> one of the </a:t>
            </a:r>
            <a:r>
              <a:rPr lang="pl-PL" dirty="0" err="1"/>
              <a:t>branches</a:t>
            </a:r>
            <a:r>
              <a:rPr lang="pl-PL" dirty="0"/>
              <a:t> of the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Maritime</a:t>
            </a:r>
            <a:r>
              <a:rPr lang="pl-PL" dirty="0"/>
              <a:t> </a:t>
            </a:r>
            <a:r>
              <a:rPr lang="pl-PL" dirty="0" err="1"/>
              <a:t>Museum</a:t>
            </a:r>
            <a:r>
              <a:rPr lang="pl-PL" dirty="0"/>
              <a:t> in Gdańsk and the </a:t>
            </a:r>
            <a:r>
              <a:rPr lang="pl-PL" dirty="0" err="1"/>
              <a:t>largest</a:t>
            </a:r>
            <a:r>
              <a:rPr lang="pl-PL" dirty="0"/>
              <a:t> and </a:t>
            </a:r>
            <a:r>
              <a:rPr lang="pl-PL" dirty="0" err="1"/>
              <a:t>oldest</a:t>
            </a:r>
            <a:r>
              <a:rPr lang="pl-PL" dirty="0"/>
              <a:t> of the </a:t>
            </a:r>
            <a:r>
              <a:rPr lang="pl-PL" dirty="0" err="1" smtClean="0"/>
              <a:t>preserved</a:t>
            </a:r>
            <a:r>
              <a:rPr lang="pl-PL" dirty="0" smtClean="0"/>
              <a:t> </a:t>
            </a:r>
            <a:r>
              <a:rPr lang="pl-PL" dirty="0" err="1" smtClean="0"/>
              <a:t>cranes</a:t>
            </a:r>
            <a:r>
              <a:rPr lang="pl-PL" dirty="0" smtClean="0"/>
              <a:t> </a:t>
            </a:r>
            <a:r>
              <a:rPr lang="pl-PL" dirty="0"/>
              <a:t>of </a:t>
            </a:r>
            <a:r>
              <a:rPr lang="pl-PL" dirty="0" err="1"/>
              <a:t>medieval</a:t>
            </a:r>
            <a:r>
              <a:rPr lang="pl-PL" dirty="0"/>
              <a:t> </a:t>
            </a:r>
            <a:r>
              <a:rPr lang="pl-PL" dirty="0" smtClean="0"/>
              <a:t>Europe.</a:t>
            </a:r>
            <a:endParaRPr lang="pl-PL" dirty="0"/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2088000"/>
            <a:ext cx="443556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Stadion Energa Gdansk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l-PL" dirty="0"/>
              <a:t>PGE ARENA Gdańsk - a football stadium in Gdańsk, </a:t>
            </a:r>
            <a:r>
              <a:rPr lang="pl-PL" dirty="0" err="1"/>
              <a:t>located</a:t>
            </a:r>
            <a:r>
              <a:rPr lang="pl-PL" dirty="0"/>
              <a:t> </a:t>
            </a:r>
            <a:r>
              <a:rPr lang="pl-PL" dirty="0" smtClean="0"/>
              <a:t>in </a:t>
            </a:r>
            <a:r>
              <a:rPr lang="pl-PL" dirty="0"/>
              <a:t>the Letnica </a:t>
            </a:r>
            <a:r>
              <a:rPr lang="pl-PL" dirty="0" err="1"/>
              <a:t>district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property</a:t>
            </a:r>
            <a:r>
              <a:rPr lang="pl-PL" dirty="0"/>
              <a:t> of the </a:t>
            </a:r>
            <a:r>
              <a:rPr lang="pl-PL" dirty="0" err="1"/>
              <a:t>city</a:t>
            </a:r>
            <a:r>
              <a:rPr lang="pl-PL" dirty="0"/>
              <a:t> of Gdańsk and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user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Lechia Gdańsk football club. The stadium was </a:t>
            </a:r>
            <a:r>
              <a:rPr lang="pl-PL" dirty="0" err="1"/>
              <a:t>commissioned</a:t>
            </a:r>
            <a:r>
              <a:rPr lang="pl-PL" dirty="0"/>
              <a:t> on </a:t>
            </a:r>
            <a:r>
              <a:rPr lang="pl-PL" dirty="0" err="1"/>
              <a:t>July</a:t>
            </a:r>
            <a:r>
              <a:rPr lang="pl-PL" dirty="0"/>
              <a:t> 19, 2011, and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official</a:t>
            </a:r>
            <a:r>
              <a:rPr lang="pl-PL" dirty="0"/>
              <a:t> </a:t>
            </a:r>
            <a:r>
              <a:rPr lang="pl-PL" dirty="0" err="1"/>
              <a:t>match</a:t>
            </a:r>
            <a:r>
              <a:rPr lang="pl-PL" dirty="0"/>
              <a:t> was a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Lechia and Cracovia </a:t>
            </a:r>
            <a:r>
              <a:rPr lang="pl-PL" dirty="0" err="1"/>
              <a:t>played</a:t>
            </a:r>
            <a:r>
              <a:rPr lang="pl-PL" dirty="0"/>
              <a:t> on August </a:t>
            </a:r>
            <a:r>
              <a:rPr lang="pl-PL" dirty="0" smtClean="0"/>
              <a:t>14.</a:t>
            </a:r>
            <a:endParaRPr lang="pl-PL" dirty="0"/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088000"/>
            <a:ext cx="4428360" cy="29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Neptune's fountain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l-PL" dirty="0"/>
              <a:t>The </a:t>
            </a:r>
            <a:r>
              <a:rPr lang="pl-PL" dirty="0" err="1"/>
              <a:t>Neptune</a:t>
            </a:r>
            <a:r>
              <a:rPr lang="pl-PL" dirty="0"/>
              <a:t> </a:t>
            </a:r>
            <a:r>
              <a:rPr lang="pl-PL" dirty="0" err="1"/>
              <a:t>Fountain</a:t>
            </a:r>
            <a:r>
              <a:rPr lang="pl-PL" dirty="0"/>
              <a:t> (</a:t>
            </a:r>
            <a:r>
              <a:rPr lang="pl-PL" dirty="0" err="1"/>
              <a:t>Kaszb</a:t>
            </a:r>
            <a:r>
              <a:rPr lang="pl-PL" dirty="0"/>
              <a:t>. </a:t>
            </a:r>
            <a:r>
              <a:rPr lang="pl-PL" dirty="0" err="1"/>
              <a:t>Krësztof</a:t>
            </a:r>
            <a:r>
              <a:rPr lang="pl-PL" dirty="0"/>
              <a:t>) - a </a:t>
            </a:r>
            <a:r>
              <a:rPr lang="pl-PL" dirty="0" err="1"/>
              <a:t>historic</a:t>
            </a:r>
            <a:r>
              <a:rPr lang="pl-PL" dirty="0"/>
              <a:t> </a:t>
            </a:r>
            <a:r>
              <a:rPr lang="pl-PL" dirty="0" err="1"/>
              <a:t>fountain</a:t>
            </a:r>
            <a:r>
              <a:rPr lang="pl-PL" dirty="0"/>
              <a:t> in Gdańsk, </a:t>
            </a:r>
            <a:r>
              <a:rPr lang="pl-PL" dirty="0" err="1"/>
              <a:t>which</a:t>
            </a:r>
            <a:r>
              <a:rPr lang="pl-PL" dirty="0"/>
              <a:t> was </a:t>
            </a:r>
            <a:r>
              <a:rPr lang="pl-PL" dirty="0" err="1"/>
              <a:t>founded</a:t>
            </a:r>
            <a:r>
              <a:rPr lang="pl-PL" dirty="0"/>
              <a:t> on the </a:t>
            </a:r>
            <a:r>
              <a:rPr lang="pl-PL" dirty="0" err="1"/>
              <a:t>initiative</a:t>
            </a:r>
            <a:r>
              <a:rPr lang="pl-PL" dirty="0"/>
              <a:t> of the </a:t>
            </a:r>
            <a:r>
              <a:rPr lang="pl-PL" dirty="0" err="1"/>
              <a:t>mayor</a:t>
            </a:r>
            <a:r>
              <a:rPr lang="pl-PL" dirty="0"/>
              <a:t> Bartłomiej </a:t>
            </a:r>
            <a:r>
              <a:rPr lang="pl-PL" dirty="0" err="1"/>
              <a:t>Schachmann</a:t>
            </a:r>
            <a:r>
              <a:rPr lang="pl-PL" dirty="0"/>
              <a:t> and the </a:t>
            </a:r>
            <a:r>
              <a:rPr lang="pl-PL" dirty="0" err="1"/>
              <a:t>city</a:t>
            </a:r>
            <a:r>
              <a:rPr lang="pl-PL" dirty="0"/>
              <a:t> </a:t>
            </a:r>
            <a:r>
              <a:rPr lang="pl-PL" dirty="0" err="1"/>
              <a:t>council</a:t>
            </a:r>
            <a:r>
              <a:rPr lang="pl-PL" dirty="0"/>
              <a:t>. It </a:t>
            </a:r>
            <a:r>
              <a:rPr lang="pl-PL" dirty="0" err="1"/>
              <a:t>stands</a:t>
            </a:r>
            <a:r>
              <a:rPr lang="pl-PL" dirty="0"/>
              <a:t> in the most </a:t>
            </a:r>
            <a:r>
              <a:rPr lang="pl-PL" dirty="0" err="1"/>
              <a:t>representative</a:t>
            </a:r>
            <a:r>
              <a:rPr lang="pl-PL" dirty="0"/>
              <a:t> part of Gdańsk </a:t>
            </a:r>
            <a:r>
              <a:rPr lang="pl-PL" dirty="0" err="1" smtClean="0"/>
              <a:t>called</a:t>
            </a:r>
            <a:r>
              <a:rPr lang="pl-PL" dirty="0" smtClean="0"/>
              <a:t> Długi </a:t>
            </a:r>
            <a:r>
              <a:rPr lang="pl-PL" dirty="0"/>
              <a:t>Targ, in front of the </a:t>
            </a:r>
            <a:r>
              <a:rPr lang="pl-PL" dirty="0" err="1"/>
              <a:t>entrance</a:t>
            </a:r>
            <a:r>
              <a:rPr lang="pl-PL" dirty="0"/>
              <a:t> to the Artus </a:t>
            </a:r>
            <a:r>
              <a:rPr lang="pl-PL" dirty="0" smtClean="0"/>
              <a:t>Court.</a:t>
            </a:r>
            <a:endParaRPr lang="pl-PL" dirty="0"/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1872000"/>
            <a:ext cx="3094920" cy="415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pl-PL" sz="4800" dirty="0" err="1"/>
              <a:t>Thanks</a:t>
            </a:r>
            <a:r>
              <a:rPr lang="pl-PL" sz="4800" dirty="0"/>
              <a:t> for </a:t>
            </a:r>
            <a:r>
              <a:rPr lang="pl-PL" sz="4800" dirty="0" err="1" smtClean="0"/>
              <a:t>watching</a:t>
            </a:r>
            <a:endParaRPr lang="pl-PL" sz="4800" dirty="0" smtClean="0"/>
          </a:p>
          <a:p>
            <a:pPr lvl="0" algn="ctr"/>
            <a:r>
              <a:rPr lang="pl-PL" sz="4800" dirty="0" smtClean="0"/>
              <a:t>By Nela </a:t>
            </a:r>
            <a:r>
              <a:rPr lang="pl-PL" sz="4800" dirty="0" err="1" smtClean="0"/>
              <a:t>Habyk</a:t>
            </a:r>
            <a:endParaRPr lang="pl-PL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457</Words>
  <Application>Microsoft Office PowerPoint</Application>
  <PresentationFormat>Panoramiczny</PresentationFormat>
  <Paragraphs>28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Calibri</vt:lpstr>
      <vt:lpstr>Liberation Sans</vt:lpstr>
      <vt:lpstr>Liberation Serif</vt:lpstr>
      <vt:lpstr>Lucida Sans</vt:lpstr>
      <vt:lpstr>Segoe UI</vt:lpstr>
      <vt:lpstr>StarSymbol</vt:lpstr>
      <vt:lpstr>Tahoma</vt:lpstr>
      <vt:lpstr>Domyślnie</vt:lpstr>
      <vt:lpstr>Places in Gdansk worth visiting</vt:lpstr>
      <vt:lpstr>Old Town</vt:lpstr>
      <vt:lpstr>Museum of the Second World War</vt:lpstr>
      <vt:lpstr>Oliwa Archcathedral</vt:lpstr>
      <vt:lpstr>Westerplatte</vt:lpstr>
      <vt:lpstr>Żuraw</vt:lpstr>
      <vt:lpstr>Stadion Energa Gdansk</vt:lpstr>
      <vt:lpstr>Neptune's fountain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in Gdansk worth visiting</dc:title>
  <dc:creator>DATA</dc:creator>
  <cp:lastModifiedBy>DATA</cp:lastModifiedBy>
  <cp:revision>2</cp:revision>
  <dcterms:created xsi:type="dcterms:W3CDTF">2020-05-30T13:56:40Z</dcterms:created>
  <dcterms:modified xsi:type="dcterms:W3CDTF">2020-05-30T16:54:59Z</dcterms:modified>
</cp:coreProperties>
</file>