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729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26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754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31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333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38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3041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56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7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962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536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07C3-AFAD-4247-9FFD-127C632CA87B}" type="datetimeFigureOut">
              <a:rPr lang="ca-ES" smtClean="0"/>
              <a:t>17/1/2019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7390-60AB-45DC-BE5F-C6FD0EBDD3D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583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93372"/>
            <a:ext cx="6117466" cy="458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arrodonit 4"/>
          <p:cNvSpPr/>
          <p:nvPr/>
        </p:nvSpPr>
        <p:spPr>
          <a:xfrm>
            <a:off x="7448283" y="155732"/>
            <a:ext cx="4387402" cy="293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Our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Hero</a:t>
            </a:r>
            <a:r>
              <a:rPr lang="ca-ES" sz="2400" b="1" dirty="0" smtClean="0">
                <a:solidFill>
                  <a:schemeClr val="tx1"/>
                </a:solidFill>
              </a:rPr>
              <a:t> is Saint George, he </a:t>
            </a:r>
            <a:r>
              <a:rPr lang="ca-ES" sz="2400" b="1" dirty="0" err="1" smtClean="0">
                <a:solidFill>
                  <a:schemeClr val="tx1"/>
                </a:solidFill>
              </a:rPr>
              <a:t>was</a:t>
            </a:r>
            <a:r>
              <a:rPr lang="ca-ES" sz="2400" b="1" dirty="0" smtClean="0">
                <a:solidFill>
                  <a:schemeClr val="tx1"/>
                </a:solidFill>
              </a:rPr>
              <a:t> a </a:t>
            </a:r>
            <a:r>
              <a:rPr lang="ca-ES" sz="2400" b="1" dirty="0" err="1" smtClean="0">
                <a:solidFill>
                  <a:schemeClr val="tx1"/>
                </a:solidFill>
              </a:rPr>
              <a:t>very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nice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Legend</a:t>
            </a:r>
            <a:r>
              <a:rPr lang="ca-ES" sz="2400" b="1" dirty="0" smtClean="0">
                <a:solidFill>
                  <a:schemeClr val="tx1"/>
                </a:solidFill>
              </a:rPr>
              <a:t>...</a:t>
            </a:r>
            <a:endParaRPr lang="ca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0" y="296214"/>
            <a:ext cx="6215399" cy="4661549"/>
          </a:xfrm>
        </p:spPr>
      </p:pic>
      <p:sp>
        <p:nvSpPr>
          <p:cNvPr id="5" name="Oval 4"/>
          <p:cNvSpPr/>
          <p:nvPr/>
        </p:nvSpPr>
        <p:spPr>
          <a:xfrm>
            <a:off x="7585656" y="476518"/>
            <a:ext cx="4108361" cy="595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Once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upon</a:t>
            </a:r>
            <a:r>
              <a:rPr lang="ca-ES" sz="2400" b="1" dirty="0" smtClean="0">
                <a:solidFill>
                  <a:schemeClr val="tx1"/>
                </a:solidFill>
              </a:rPr>
              <a:t> a </a:t>
            </a:r>
            <a:r>
              <a:rPr lang="ca-ES" sz="2400" b="1" dirty="0" err="1" smtClean="0">
                <a:solidFill>
                  <a:schemeClr val="tx1"/>
                </a:solidFill>
              </a:rPr>
              <a:t>time</a:t>
            </a:r>
            <a:r>
              <a:rPr lang="ca-ES" sz="2400" b="1" dirty="0" smtClean="0">
                <a:solidFill>
                  <a:schemeClr val="tx1"/>
                </a:solidFill>
              </a:rPr>
              <a:t>, </a:t>
            </a:r>
            <a:r>
              <a:rPr lang="ca-ES" sz="2400" b="1" dirty="0" err="1" smtClean="0">
                <a:solidFill>
                  <a:schemeClr val="tx1"/>
                </a:solidFill>
              </a:rPr>
              <a:t>there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was</a:t>
            </a:r>
            <a:r>
              <a:rPr lang="ca-ES" sz="2400" b="1" dirty="0" smtClean="0">
                <a:solidFill>
                  <a:schemeClr val="tx1"/>
                </a:solidFill>
              </a:rPr>
              <a:t> a </a:t>
            </a:r>
            <a:r>
              <a:rPr lang="ca-ES" sz="2400" b="1" dirty="0" err="1" smtClean="0">
                <a:solidFill>
                  <a:schemeClr val="tx1"/>
                </a:solidFill>
              </a:rPr>
              <a:t>bad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dragon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that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wanted</a:t>
            </a:r>
            <a:r>
              <a:rPr lang="ca-ES" sz="2400" b="1" dirty="0" smtClean="0">
                <a:solidFill>
                  <a:schemeClr val="tx1"/>
                </a:solidFill>
              </a:rPr>
              <a:t> to </a:t>
            </a:r>
            <a:r>
              <a:rPr lang="ca-ES" sz="2400" b="1" dirty="0" err="1" smtClean="0">
                <a:solidFill>
                  <a:schemeClr val="tx1"/>
                </a:solidFill>
              </a:rPr>
              <a:t>eat</a:t>
            </a:r>
            <a:r>
              <a:rPr lang="ca-ES" sz="2400" b="1" dirty="0" smtClean="0">
                <a:solidFill>
                  <a:schemeClr val="tx1"/>
                </a:solidFill>
              </a:rPr>
              <a:t> all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people</a:t>
            </a:r>
            <a:r>
              <a:rPr lang="ca-ES" sz="2400" b="1" dirty="0" smtClean="0">
                <a:solidFill>
                  <a:schemeClr val="tx1"/>
                </a:solidFill>
              </a:rPr>
              <a:t> of a </a:t>
            </a:r>
            <a:r>
              <a:rPr lang="ca-ES" sz="2400" b="1" dirty="0" err="1" smtClean="0">
                <a:solidFill>
                  <a:schemeClr val="tx1"/>
                </a:solidFill>
              </a:rPr>
              <a:t>town</a:t>
            </a:r>
            <a:r>
              <a:rPr lang="ca-ES" sz="2400" b="1" dirty="0" smtClean="0">
                <a:solidFill>
                  <a:schemeClr val="tx1"/>
                </a:solidFill>
              </a:rPr>
              <a:t>...</a:t>
            </a:r>
            <a:endParaRPr lang="ca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2918" y="425003"/>
            <a:ext cx="5628068" cy="5576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One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day</a:t>
            </a:r>
            <a:r>
              <a:rPr lang="ca-ES" sz="2400" b="1" dirty="0" smtClean="0">
                <a:solidFill>
                  <a:schemeClr val="tx1"/>
                </a:solidFill>
              </a:rPr>
              <a:t>, </a:t>
            </a:r>
            <a:r>
              <a:rPr lang="ca-ES" sz="2400" b="1" dirty="0" err="1" smtClean="0">
                <a:solidFill>
                  <a:schemeClr val="tx1"/>
                </a:solidFill>
              </a:rPr>
              <a:t>when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Dragon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wanted</a:t>
            </a:r>
            <a:r>
              <a:rPr lang="ca-ES" sz="2400" b="1" dirty="0" smtClean="0">
                <a:solidFill>
                  <a:schemeClr val="tx1"/>
                </a:solidFill>
              </a:rPr>
              <a:t> to </a:t>
            </a:r>
            <a:r>
              <a:rPr lang="ca-ES" sz="2400" b="1" dirty="0" err="1" smtClean="0">
                <a:solidFill>
                  <a:schemeClr val="tx1"/>
                </a:solidFill>
              </a:rPr>
              <a:t>eat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Princess</a:t>
            </a:r>
            <a:r>
              <a:rPr lang="ca-ES" sz="2400" b="1" dirty="0" smtClean="0">
                <a:solidFill>
                  <a:schemeClr val="tx1"/>
                </a:solidFill>
              </a:rPr>
              <a:t> of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town</a:t>
            </a:r>
            <a:r>
              <a:rPr lang="ca-ES" sz="2400" b="1" dirty="0" smtClean="0">
                <a:solidFill>
                  <a:schemeClr val="tx1"/>
                </a:solidFill>
              </a:rPr>
              <a:t>, a </a:t>
            </a:r>
            <a:r>
              <a:rPr lang="ca-ES" sz="2400" b="1" dirty="0" err="1" smtClean="0">
                <a:solidFill>
                  <a:schemeClr val="tx1"/>
                </a:solidFill>
              </a:rPr>
              <a:t>horseman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called</a:t>
            </a:r>
            <a:r>
              <a:rPr lang="ca-ES" sz="2400" b="1" dirty="0" smtClean="0">
                <a:solidFill>
                  <a:schemeClr val="tx1"/>
                </a:solidFill>
              </a:rPr>
              <a:t> Saint George </a:t>
            </a:r>
            <a:r>
              <a:rPr lang="ca-ES" sz="2400" b="1" dirty="0" err="1" smtClean="0">
                <a:solidFill>
                  <a:schemeClr val="tx1"/>
                </a:solidFill>
              </a:rPr>
              <a:t>appeared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and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killed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Dragon</a:t>
            </a:r>
            <a:r>
              <a:rPr lang="ca-ES" sz="2400" b="1" dirty="0" smtClean="0">
                <a:solidFill>
                  <a:schemeClr val="tx1"/>
                </a:solidFill>
              </a:rPr>
              <a:t>...</a:t>
            </a:r>
            <a:endParaRPr lang="ca-ES" sz="2400" b="1" dirty="0">
              <a:solidFill>
                <a:schemeClr val="tx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1" y="180303"/>
            <a:ext cx="5580845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291" y="-467933"/>
            <a:ext cx="4353059" cy="5804079"/>
          </a:xfrm>
          <a:prstGeom prst="rect">
            <a:avLst/>
          </a:prstGeom>
        </p:spPr>
      </p:pic>
      <p:sp>
        <p:nvSpPr>
          <p:cNvPr id="3" name="Triangle isòsceles 2"/>
          <p:cNvSpPr/>
          <p:nvPr/>
        </p:nvSpPr>
        <p:spPr>
          <a:xfrm>
            <a:off x="7122017" y="257576"/>
            <a:ext cx="4288664" cy="44432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 err="1" smtClean="0">
                <a:solidFill>
                  <a:schemeClr val="tx1"/>
                </a:solidFill>
              </a:rPr>
              <a:t>The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blood</a:t>
            </a:r>
            <a:r>
              <a:rPr lang="ca-ES" sz="2000" b="1" dirty="0" smtClean="0">
                <a:solidFill>
                  <a:schemeClr val="tx1"/>
                </a:solidFill>
              </a:rPr>
              <a:t> of </a:t>
            </a:r>
            <a:r>
              <a:rPr lang="ca-ES" sz="2000" b="1" dirty="0" err="1" smtClean="0">
                <a:solidFill>
                  <a:schemeClr val="tx1"/>
                </a:solidFill>
              </a:rPr>
              <a:t>the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Dragon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became</a:t>
            </a:r>
            <a:r>
              <a:rPr lang="ca-ES" sz="2000" b="1" dirty="0" smtClean="0">
                <a:solidFill>
                  <a:schemeClr val="tx1"/>
                </a:solidFill>
              </a:rPr>
              <a:t> in a </a:t>
            </a:r>
            <a:r>
              <a:rPr lang="ca-ES" sz="2000" b="1" dirty="0" err="1" smtClean="0">
                <a:solidFill>
                  <a:schemeClr val="tx1"/>
                </a:solidFill>
              </a:rPr>
              <a:t>rose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that</a:t>
            </a:r>
            <a:r>
              <a:rPr lang="ca-ES" sz="2000" b="1" dirty="0" smtClean="0">
                <a:solidFill>
                  <a:schemeClr val="tx1"/>
                </a:solidFill>
              </a:rPr>
              <a:t> Saint George </a:t>
            </a:r>
            <a:r>
              <a:rPr lang="ca-ES" sz="2000" b="1" dirty="0" err="1" smtClean="0">
                <a:solidFill>
                  <a:schemeClr val="tx1"/>
                </a:solidFill>
              </a:rPr>
              <a:t>give</a:t>
            </a:r>
            <a:r>
              <a:rPr lang="ca-ES" sz="2000" b="1" dirty="0" smtClean="0">
                <a:solidFill>
                  <a:schemeClr val="tx1"/>
                </a:solidFill>
              </a:rPr>
              <a:t> to </a:t>
            </a:r>
            <a:r>
              <a:rPr lang="ca-ES" sz="2000" b="1" dirty="0" err="1" smtClean="0">
                <a:solidFill>
                  <a:schemeClr val="tx1"/>
                </a:solidFill>
              </a:rPr>
              <a:t>the</a:t>
            </a:r>
            <a:r>
              <a:rPr lang="ca-ES" sz="2000" b="1" dirty="0" smtClean="0">
                <a:solidFill>
                  <a:schemeClr val="tx1"/>
                </a:solidFill>
              </a:rPr>
              <a:t> </a:t>
            </a:r>
            <a:r>
              <a:rPr lang="ca-ES" sz="2000" b="1" dirty="0" err="1" smtClean="0">
                <a:solidFill>
                  <a:schemeClr val="tx1"/>
                </a:solidFill>
              </a:rPr>
              <a:t>Princess</a:t>
            </a:r>
            <a:r>
              <a:rPr lang="ca-ES" sz="2000" b="1" dirty="0" smtClean="0">
                <a:solidFill>
                  <a:schemeClr val="tx1"/>
                </a:solidFill>
              </a:rPr>
              <a:t>.</a:t>
            </a:r>
            <a:endParaRPr lang="ca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180304"/>
            <a:ext cx="6611155" cy="4958366"/>
          </a:xfrm>
          <a:prstGeom prst="rect">
            <a:avLst/>
          </a:prstGeom>
        </p:spPr>
      </p:pic>
      <p:sp>
        <p:nvSpPr>
          <p:cNvPr id="3" name="Rectangle arrodonit 2"/>
          <p:cNvSpPr/>
          <p:nvPr/>
        </p:nvSpPr>
        <p:spPr>
          <a:xfrm>
            <a:off x="7225048" y="528034"/>
            <a:ext cx="4365938" cy="47780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Nowadays</a:t>
            </a:r>
            <a:r>
              <a:rPr lang="ca-ES" sz="2400" b="1" dirty="0" smtClean="0">
                <a:solidFill>
                  <a:schemeClr val="tx1"/>
                </a:solidFill>
              </a:rPr>
              <a:t>, </a:t>
            </a:r>
            <a:r>
              <a:rPr lang="ca-ES" sz="2400" b="1" dirty="0" err="1" smtClean="0">
                <a:solidFill>
                  <a:schemeClr val="tx1"/>
                </a:solidFill>
              </a:rPr>
              <a:t>every</a:t>
            </a:r>
            <a:r>
              <a:rPr lang="ca-ES" sz="2400" b="1" dirty="0" smtClean="0">
                <a:solidFill>
                  <a:schemeClr val="tx1"/>
                </a:solidFill>
              </a:rPr>
              <a:t> 23rd of </a:t>
            </a:r>
            <a:r>
              <a:rPr lang="ca-ES" sz="2400" b="1" dirty="0" err="1" smtClean="0">
                <a:solidFill>
                  <a:schemeClr val="tx1"/>
                </a:solidFill>
              </a:rPr>
              <a:t>April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we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celebrate</a:t>
            </a:r>
            <a:r>
              <a:rPr lang="ca-ES" sz="2400" b="1" dirty="0" smtClean="0">
                <a:solidFill>
                  <a:schemeClr val="tx1"/>
                </a:solidFill>
              </a:rPr>
              <a:t> Saint George...</a:t>
            </a:r>
            <a:endParaRPr lang="ca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" y="167424"/>
            <a:ext cx="6293476" cy="54477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38682" y="682580"/>
            <a:ext cx="4790941" cy="503564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boys </a:t>
            </a:r>
            <a:r>
              <a:rPr lang="ca-ES" sz="2400" b="1" dirty="0" err="1" smtClean="0">
                <a:solidFill>
                  <a:schemeClr val="tx1"/>
                </a:solidFill>
              </a:rPr>
              <a:t>give</a:t>
            </a:r>
            <a:r>
              <a:rPr lang="ca-ES" sz="2400" b="1" dirty="0" smtClean="0">
                <a:solidFill>
                  <a:schemeClr val="tx1"/>
                </a:solidFill>
              </a:rPr>
              <a:t> a </a:t>
            </a:r>
            <a:r>
              <a:rPr lang="ca-ES" sz="2400" b="1" dirty="0" err="1" smtClean="0">
                <a:solidFill>
                  <a:schemeClr val="tx1"/>
                </a:solidFill>
              </a:rPr>
              <a:t>rose</a:t>
            </a:r>
            <a:r>
              <a:rPr lang="ca-ES" sz="2400" b="1" dirty="0" smtClean="0">
                <a:solidFill>
                  <a:schemeClr val="tx1"/>
                </a:solidFill>
              </a:rPr>
              <a:t> to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girls</a:t>
            </a:r>
            <a:r>
              <a:rPr lang="ca-ES" sz="2400" b="1" dirty="0" smtClean="0">
                <a:solidFill>
                  <a:schemeClr val="tx1"/>
                </a:solidFill>
              </a:rPr>
              <a:t>...</a:t>
            </a:r>
            <a:endParaRPr lang="ca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" y="231819"/>
            <a:ext cx="5430592" cy="562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5042" y="1365161"/>
            <a:ext cx="5306096" cy="36189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 err="1" smtClean="0">
                <a:solidFill>
                  <a:schemeClr val="tx1"/>
                </a:solidFill>
              </a:rPr>
              <a:t>And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girls</a:t>
            </a:r>
            <a:r>
              <a:rPr lang="ca-ES" sz="2400" b="1" dirty="0" smtClean="0">
                <a:solidFill>
                  <a:schemeClr val="tx1"/>
                </a:solidFill>
              </a:rPr>
              <a:t> </a:t>
            </a:r>
            <a:r>
              <a:rPr lang="ca-ES" sz="2400" b="1" dirty="0" err="1" smtClean="0">
                <a:solidFill>
                  <a:schemeClr val="tx1"/>
                </a:solidFill>
              </a:rPr>
              <a:t>give</a:t>
            </a:r>
            <a:r>
              <a:rPr lang="ca-ES" sz="2400" b="1" dirty="0" smtClean="0">
                <a:solidFill>
                  <a:schemeClr val="tx1"/>
                </a:solidFill>
              </a:rPr>
              <a:t> a </a:t>
            </a:r>
            <a:r>
              <a:rPr lang="ca-ES" sz="2400" b="1" dirty="0" err="1" smtClean="0">
                <a:solidFill>
                  <a:schemeClr val="tx1"/>
                </a:solidFill>
              </a:rPr>
              <a:t>book</a:t>
            </a:r>
            <a:r>
              <a:rPr lang="ca-ES" sz="2400" b="1" dirty="0" smtClean="0">
                <a:solidFill>
                  <a:schemeClr val="tx1"/>
                </a:solidFill>
              </a:rPr>
              <a:t> to </a:t>
            </a:r>
            <a:r>
              <a:rPr lang="ca-ES" sz="2400" b="1" dirty="0" err="1" smtClean="0">
                <a:solidFill>
                  <a:schemeClr val="tx1"/>
                </a:solidFill>
              </a:rPr>
              <a:t>the</a:t>
            </a:r>
            <a:r>
              <a:rPr lang="ca-ES" sz="2400" b="1" dirty="0" smtClean="0">
                <a:solidFill>
                  <a:schemeClr val="tx1"/>
                </a:solidFill>
              </a:rPr>
              <a:t> boys!</a:t>
            </a:r>
            <a:endParaRPr lang="ca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8" y="1867436"/>
            <a:ext cx="2893102" cy="2169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007" y="296215"/>
            <a:ext cx="9800822" cy="139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b="1" dirty="0" smtClean="0">
                <a:solidFill>
                  <a:schemeClr val="tx1"/>
                </a:solidFill>
              </a:rPr>
              <a:t>Saint George </a:t>
            </a:r>
            <a:r>
              <a:rPr lang="ca-ES" sz="3200" b="1" dirty="0" err="1" smtClean="0">
                <a:solidFill>
                  <a:schemeClr val="tx1"/>
                </a:solidFill>
              </a:rPr>
              <a:t>Legend</a:t>
            </a:r>
            <a:r>
              <a:rPr lang="ca-ES" sz="3200" b="1" dirty="0" smtClean="0">
                <a:solidFill>
                  <a:schemeClr val="tx1"/>
                </a:solidFill>
              </a:rPr>
              <a:t> </a:t>
            </a:r>
            <a:r>
              <a:rPr lang="ca-ES" sz="3200" b="1" dirty="0" err="1" smtClean="0">
                <a:solidFill>
                  <a:schemeClr val="tx1"/>
                </a:solidFill>
              </a:rPr>
              <a:t>and</a:t>
            </a:r>
            <a:r>
              <a:rPr lang="ca-ES" sz="3200" b="1" dirty="0" smtClean="0">
                <a:solidFill>
                  <a:schemeClr val="tx1"/>
                </a:solidFill>
              </a:rPr>
              <a:t> Saint George </a:t>
            </a:r>
            <a:r>
              <a:rPr lang="ca-ES" sz="3200" b="1" dirty="0" err="1" smtClean="0">
                <a:solidFill>
                  <a:schemeClr val="tx1"/>
                </a:solidFill>
              </a:rPr>
              <a:t>day</a:t>
            </a:r>
            <a:endParaRPr lang="ca-ES" sz="3200" b="1" dirty="0">
              <a:solidFill>
                <a:schemeClr val="tx1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8" y="4443211"/>
            <a:ext cx="2893102" cy="214832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48" y="2193484"/>
            <a:ext cx="4189927" cy="332389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19" y="2193484"/>
            <a:ext cx="3473002" cy="33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114</Words>
  <Application>Microsoft Office PowerPoint</Application>
  <PresentationFormat>Pantalla panoràmica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Prof</dc:creator>
  <cp:lastModifiedBy>Prof</cp:lastModifiedBy>
  <cp:revision>5</cp:revision>
  <dcterms:created xsi:type="dcterms:W3CDTF">2019-01-17T11:21:28Z</dcterms:created>
  <dcterms:modified xsi:type="dcterms:W3CDTF">2019-01-17T11:52:03Z</dcterms:modified>
</cp:coreProperties>
</file>