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3" autoAdjust="0"/>
    <p:restoredTop sz="94660"/>
  </p:normalViewPr>
  <p:slideViewPr>
    <p:cSldViewPr>
      <p:cViewPr varScale="1">
        <p:scale>
          <a:sx n="65" d="100"/>
          <a:sy n="65" d="100"/>
        </p:scale>
        <p:origin x="-152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4F10-AD32-4C0F-A518-4ECC5288A40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2074-C8D8-47B3-8AE1-60671102C1D8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4F10-AD32-4C0F-A518-4ECC5288A40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2074-C8D8-47B3-8AE1-60671102C1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4F10-AD32-4C0F-A518-4ECC5288A40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2074-C8D8-47B3-8AE1-60671102C1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4F10-AD32-4C0F-A518-4ECC5288A40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2074-C8D8-47B3-8AE1-60671102C1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4F10-AD32-4C0F-A518-4ECC5288A40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2074-C8D8-47B3-8AE1-60671102C1D8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4F10-AD32-4C0F-A518-4ECC5288A40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2074-C8D8-47B3-8AE1-60671102C1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4F10-AD32-4C0F-A518-4ECC5288A40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2074-C8D8-47B3-8AE1-60671102C1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4F10-AD32-4C0F-A518-4ECC5288A40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2074-C8D8-47B3-8AE1-60671102C1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4F10-AD32-4C0F-A518-4ECC5288A40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2074-C8D8-47B3-8AE1-60671102C1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4F10-AD32-4C0F-A518-4ECC5288A40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2074-C8D8-47B3-8AE1-60671102C1D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4F10-AD32-4C0F-A518-4ECC5288A40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B12074-C8D8-47B3-8AE1-60671102C1D8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4E4F10-AD32-4C0F-A518-4ECC5288A40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B12074-C8D8-47B3-8AE1-60671102C1D8}" type="slidenum">
              <a:rPr lang="de-DE" smtClean="0"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Working </a:t>
            </a:r>
            <a:r>
              <a:rPr lang="de-DE" dirty="0" err="1" smtClean="0"/>
              <a:t>experience</a:t>
            </a:r>
            <a:r>
              <a:rPr lang="de-DE" dirty="0" smtClean="0"/>
              <a:t> in a </a:t>
            </a:r>
            <a:r>
              <a:rPr lang="de-DE" dirty="0" err="1" smtClean="0"/>
              <a:t>hospital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24578" name="Picture 2" descr="http://db.klinikum.uni-heidelberg.de/typo3temp/pics/bergstrasse_02_9861cee88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9144000" cy="2249586"/>
          </a:xfrm>
          <a:prstGeom prst="rect">
            <a:avLst/>
          </a:prstGeom>
          <a:noFill/>
        </p:spPr>
      </p:pic>
      <p:sp>
        <p:nvSpPr>
          <p:cNvPr id="5" name="Textfeld 4"/>
          <p:cNvSpPr txBox="1"/>
          <p:nvPr/>
        </p:nvSpPr>
        <p:spPr>
          <a:xfrm>
            <a:off x="107504" y="638132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Alina </a:t>
            </a:r>
            <a:r>
              <a:rPr lang="de-DE" dirty="0" err="1" smtClean="0"/>
              <a:t>Seyfert</a:t>
            </a:r>
            <a:r>
              <a:rPr lang="de-DE" dirty="0" smtClean="0"/>
              <a:t>; Carolin Tudziers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Structure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Company</a:t>
            </a:r>
          </a:p>
          <a:p>
            <a:r>
              <a:rPr lang="de-DE" dirty="0" smtClean="0"/>
              <a:t>Facts</a:t>
            </a:r>
          </a:p>
          <a:p>
            <a:r>
              <a:rPr lang="de-DE" dirty="0" err="1" smtClean="0"/>
              <a:t>Economical</a:t>
            </a:r>
            <a:r>
              <a:rPr lang="de-DE" dirty="0" smtClean="0"/>
              <a:t> Situation</a:t>
            </a:r>
          </a:p>
          <a:p>
            <a:r>
              <a:rPr lang="de-DE" dirty="0" err="1" smtClean="0"/>
              <a:t>Exercises</a:t>
            </a:r>
            <a:endParaRPr lang="de-DE" dirty="0" smtClean="0"/>
          </a:p>
          <a:p>
            <a:pPr lvl="1"/>
            <a:r>
              <a:rPr lang="de-DE" dirty="0" smtClean="0"/>
              <a:t>Alina</a:t>
            </a:r>
          </a:p>
          <a:p>
            <a:pPr lvl="1"/>
            <a:r>
              <a:rPr lang="de-DE" dirty="0" smtClean="0"/>
              <a:t>Carolin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Company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1982 </a:t>
            </a:r>
            <a:r>
              <a:rPr lang="de-DE" dirty="0" err="1" smtClean="0"/>
              <a:t>o</a:t>
            </a:r>
            <a:r>
              <a:rPr lang="de-DE" dirty="0" err="1" smtClean="0"/>
              <a:t>pening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hospital</a:t>
            </a:r>
            <a:endParaRPr lang="de-DE" dirty="0" smtClean="0"/>
          </a:p>
          <a:p>
            <a:r>
              <a:rPr lang="de-DE" dirty="0" smtClean="0"/>
              <a:t>1995 </a:t>
            </a:r>
            <a:r>
              <a:rPr lang="de-DE" dirty="0" err="1" smtClean="0"/>
              <a:t>renovation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sections</a:t>
            </a:r>
            <a:endParaRPr lang="de-DE" dirty="0" smtClean="0"/>
          </a:p>
          <a:p>
            <a:r>
              <a:rPr lang="de-DE" dirty="0" smtClean="0"/>
              <a:t>2005 </a:t>
            </a:r>
            <a:r>
              <a:rPr lang="de-DE" dirty="0" err="1" smtClean="0"/>
              <a:t>o</a:t>
            </a:r>
            <a:r>
              <a:rPr lang="de-DE" dirty="0" err="1" smtClean="0"/>
              <a:t>pening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radiology</a:t>
            </a:r>
            <a:r>
              <a:rPr lang="de-DE" dirty="0" smtClean="0"/>
              <a:t> </a:t>
            </a:r>
            <a:r>
              <a:rPr lang="de-DE" dirty="0" err="1" smtClean="0"/>
              <a:t>office</a:t>
            </a:r>
            <a:endParaRPr lang="de-DE" dirty="0" smtClean="0"/>
          </a:p>
          <a:p>
            <a:r>
              <a:rPr lang="de-DE" dirty="0" smtClean="0"/>
              <a:t>2013 </a:t>
            </a:r>
            <a:r>
              <a:rPr lang="de-DE" dirty="0" err="1" smtClean="0"/>
              <a:t>c</a:t>
            </a:r>
            <a:r>
              <a:rPr lang="de-DE" dirty="0" err="1" smtClean="0"/>
              <a:t>ooperation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Heidelberg 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Facts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7 </a:t>
            </a:r>
            <a:r>
              <a:rPr lang="de-DE" dirty="0" err="1" smtClean="0"/>
              <a:t>departments</a:t>
            </a:r>
            <a:endParaRPr lang="de-DE" dirty="0" smtClean="0"/>
          </a:p>
          <a:p>
            <a:r>
              <a:rPr lang="de-DE" dirty="0" smtClean="0"/>
              <a:t>280 </a:t>
            </a:r>
            <a:r>
              <a:rPr lang="de-DE" dirty="0" err="1" smtClean="0"/>
              <a:t>beds</a:t>
            </a:r>
            <a:endParaRPr lang="de-DE" dirty="0" smtClean="0"/>
          </a:p>
          <a:p>
            <a:r>
              <a:rPr lang="de-DE" dirty="0" smtClean="0"/>
              <a:t>700 </a:t>
            </a:r>
            <a:r>
              <a:rPr lang="de-DE" dirty="0" err="1" smtClean="0"/>
              <a:t>employees</a:t>
            </a:r>
            <a:endParaRPr lang="de-DE" dirty="0" smtClean="0"/>
          </a:p>
          <a:p>
            <a:r>
              <a:rPr lang="de-DE" dirty="0" smtClean="0"/>
              <a:t> 12.500 </a:t>
            </a:r>
            <a:r>
              <a:rPr lang="de-DE" dirty="0" err="1" smtClean="0"/>
              <a:t>inpatients</a:t>
            </a:r>
            <a:endParaRPr lang="de-DE" dirty="0" smtClean="0"/>
          </a:p>
          <a:p>
            <a:r>
              <a:rPr lang="de-DE" dirty="0" smtClean="0"/>
              <a:t>20.000 </a:t>
            </a:r>
            <a:r>
              <a:rPr lang="de-DE" dirty="0" err="1" smtClean="0"/>
              <a:t>outpatients</a:t>
            </a:r>
            <a:endParaRPr lang="de-DE" dirty="0" smtClean="0"/>
          </a:p>
          <a:p>
            <a:r>
              <a:rPr lang="de-DE" dirty="0" smtClean="0"/>
              <a:t>44,7€ </a:t>
            </a:r>
            <a:r>
              <a:rPr lang="de-DE" dirty="0" err="1" smtClean="0"/>
              <a:t>billion</a:t>
            </a:r>
            <a:r>
              <a:rPr lang="de-DE" dirty="0" smtClean="0"/>
              <a:t> </a:t>
            </a:r>
            <a:r>
              <a:rPr lang="de-DE" dirty="0" err="1" smtClean="0"/>
              <a:t>income</a:t>
            </a:r>
            <a:endParaRPr lang="de-DE" dirty="0" smtClean="0"/>
          </a:p>
          <a:p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Economical</a:t>
            </a:r>
            <a:r>
              <a:rPr lang="de-DE" dirty="0" smtClean="0"/>
              <a:t> Situation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</a:t>
            </a:r>
            <a:r>
              <a:rPr lang="de-DE" dirty="0" err="1" smtClean="0"/>
              <a:t>roblems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financing</a:t>
            </a:r>
            <a:endParaRPr lang="de-DE" dirty="0" smtClean="0"/>
          </a:p>
          <a:p>
            <a:pPr lvl="1"/>
            <a:r>
              <a:rPr lang="de-DE" dirty="0" err="1" smtClean="0"/>
              <a:t>Supplies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patients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expensive</a:t>
            </a:r>
          </a:p>
          <a:p>
            <a:pPr lvl="1"/>
            <a:r>
              <a:rPr lang="de-DE" dirty="0" err="1" smtClean="0"/>
              <a:t>g</a:t>
            </a:r>
            <a:r>
              <a:rPr lang="de-DE" dirty="0" err="1" smtClean="0"/>
              <a:t>eneral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increase</a:t>
            </a:r>
            <a:endParaRPr lang="de-DE" dirty="0" smtClean="0"/>
          </a:p>
          <a:p>
            <a:pPr lvl="1"/>
            <a:r>
              <a:rPr lang="de-DE" dirty="0" smtClean="0"/>
              <a:t>2011/2012 </a:t>
            </a:r>
            <a:r>
              <a:rPr lang="de-DE" dirty="0" err="1" smtClean="0"/>
              <a:t>losses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2 Million €</a:t>
            </a:r>
          </a:p>
          <a:p>
            <a:pPr lvl="1"/>
            <a:endParaRPr lang="de-DE" dirty="0" smtClean="0"/>
          </a:p>
          <a:p>
            <a:pPr lvl="1">
              <a:buNone/>
            </a:pPr>
            <a:r>
              <a:rPr lang="de-DE" dirty="0" smtClean="0">
                <a:sym typeface="Wingdings" pitchFamily="2" charset="2"/>
              </a:rPr>
              <a:t>2014 </a:t>
            </a:r>
            <a:r>
              <a:rPr lang="de-DE" dirty="0" err="1" smtClean="0">
                <a:sym typeface="Wingdings" pitchFamily="2" charset="2"/>
              </a:rPr>
              <a:t>improvement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of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economical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situation</a:t>
            </a:r>
            <a:endParaRPr lang="de-DE" dirty="0" smtClean="0">
              <a:sym typeface="Wingdings" pitchFamily="2" charset="2"/>
            </a:endParaRPr>
          </a:p>
          <a:p>
            <a:pPr lvl="1">
              <a:buNone/>
            </a:pPr>
            <a:r>
              <a:rPr lang="de-DE" dirty="0" smtClean="0">
                <a:sym typeface="Wingdings" pitchFamily="2" charset="2"/>
              </a:rPr>
              <a:t>	</a:t>
            </a:r>
            <a:r>
              <a:rPr lang="de-DE" dirty="0" smtClean="0">
                <a:sym typeface="Wingdings" pitchFamily="2" charset="2"/>
              </a:rPr>
              <a:t></a:t>
            </a:r>
            <a:r>
              <a:rPr lang="de-DE" dirty="0" err="1" smtClean="0">
                <a:sym typeface="Wingdings" pitchFamily="2" charset="2"/>
              </a:rPr>
              <a:t>more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patients</a:t>
            </a:r>
            <a:endParaRPr lang="de-DE" dirty="0" smtClean="0">
              <a:sym typeface="Wingdings" pitchFamily="2" charset="2"/>
            </a:endParaRPr>
          </a:p>
          <a:p>
            <a:pPr lvl="1">
              <a:buNone/>
            </a:pPr>
            <a:r>
              <a:rPr lang="de-DE" dirty="0" smtClean="0">
                <a:sym typeface="Wingdings" pitchFamily="2" charset="2"/>
              </a:rPr>
              <a:t>	</a:t>
            </a:r>
            <a:r>
              <a:rPr lang="de-DE" dirty="0" err="1" smtClean="0">
                <a:sym typeface="Wingdings" pitchFamily="2" charset="2"/>
              </a:rPr>
              <a:t>support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of</a:t>
            </a:r>
            <a:r>
              <a:rPr lang="de-DE" dirty="0" smtClean="0">
                <a:sym typeface="Wingdings" pitchFamily="2" charset="2"/>
              </a:rPr>
              <a:t> Heidelberg</a:t>
            </a:r>
          </a:p>
          <a:p>
            <a:pPr lvl="1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520" y="514352"/>
            <a:ext cx="3600400" cy="1162050"/>
          </a:xfrm>
        </p:spPr>
        <p:txBody>
          <a:bodyPr/>
          <a:lstStyle/>
          <a:p>
            <a:r>
              <a:rPr lang="de-DE" sz="5000" dirty="0" err="1" smtClean="0"/>
              <a:t>Exercises</a:t>
            </a:r>
            <a:endParaRPr lang="de-DE" sz="50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sz="1800" dirty="0" err="1" smtClean="0"/>
              <a:t>w</a:t>
            </a:r>
            <a:r>
              <a:rPr lang="de-DE" sz="1800" dirty="0" err="1" smtClean="0"/>
              <a:t>atching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helping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nurses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err="1" smtClean="0"/>
              <a:t>a</a:t>
            </a:r>
            <a:r>
              <a:rPr lang="de-DE" sz="1800" dirty="0" err="1" smtClean="0"/>
              <a:t>dmisson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new</a:t>
            </a:r>
            <a:r>
              <a:rPr lang="de-DE" sz="1800" dirty="0" smtClean="0"/>
              <a:t> </a:t>
            </a:r>
            <a:r>
              <a:rPr lang="de-DE" sz="1800" dirty="0" err="1" smtClean="0"/>
              <a:t>patients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err="1" smtClean="0"/>
              <a:t>took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blood</a:t>
            </a:r>
            <a:r>
              <a:rPr lang="de-DE" sz="1800" dirty="0" smtClean="0"/>
              <a:t> </a:t>
            </a:r>
            <a:r>
              <a:rPr lang="de-DE" sz="1800" dirty="0" err="1" smtClean="0"/>
              <a:t>pressure</a:t>
            </a:r>
            <a:r>
              <a:rPr lang="de-DE" sz="1800" dirty="0" smtClean="0"/>
              <a:t>  &amp;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temperature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patients</a:t>
            </a:r>
            <a:r>
              <a:rPr lang="de-DE" sz="1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 </a:t>
            </a:r>
            <a:r>
              <a:rPr lang="de-DE" sz="1800" dirty="0" err="1" smtClean="0"/>
              <a:t>help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nurses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giving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meals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patients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 </a:t>
            </a:r>
            <a:r>
              <a:rPr lang="de-DE" sz="1800" dirty="0" smtClean="0"/>
              <a:t>bring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patients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their</a:t>
            </a:r>
            <a:r>
              <a:rPr lang="de-DE" sz="1800" dirty="0" smtClean="0"/>
              <a:t> </a:t>
            </a:r>
            <a:r>
              <a:rPr lang="de-DE" sz="1800" dirty="0" err="1" smtClean="0"/>
              <a:t>medical</a:t>
            </a:r>
            <a:r>
              <a:rPr lang="de-DE" sz="1800" dirty="0" smtClean="0"/>
              <a:t>  </a:t>
            </a:r>
            <a:r>
              <a:rPr lang="de-DE" sz="1800" dirty="0" err="1" smtClean="0"/>
              <a:t>checks</a:t>
            </a:r>
            <a:r>
              <a:rPr lang="de-DE" sz="1800" dirty="0" smtClean="0"/>
              <a:t> </a:t>
            </a:r>
          </a:p>
          <a:p>
            <a:endParaRPr lang="de-DE" sz="1800" dirty="0" smtClean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endParaRPr lang="de-DE" dirty="0"/>
          </a:p>
        </p:txBody>
      </p:sp>
      <p:pic>
        <p:nvPicPr>
          <p:cNvPr id="7" name="Bildplatzhalter 6" descr="IMG_435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17528" b="26250"/>
          <a:stretch>
            <a:fillRect/>
          </a:stretch>
        </p:blipFill>
        <p:spPr>
          <a:xfrm>
            <a:off x="3923928" y="1052736"/>
            <a:ext cx="5040560" cy="50405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2743200" cy="1162050"/>
          </a:xfrm>
        </p:spPr>
        <p:txBody>
          <a:bodyPr/>
          <a:lstStyle/>
          <a:p>
            <a:r>
              <a:rPr lang="de-DE" dirty="0" err="1" smtClean="0"/>
              <a:t>Exercises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3568" y="2060848"/>
            <a:ext cx="2743200" cy="4572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de-DE" sz="1800" dirty="0" err="1" smtClean="0"/>
              <a:t>Introducthe</a:t>
            </a:r>
            <a:r>
              <a:rPr lang="de-DE" sz="1800" dirty="0" smtClean="0"/>
              <a:t> </a:t>
            </a:r>
            <a:r>
              <a:rPr lang="de-DE" sz="1800" dirty="0" err="1" smtClean="0"/>
              <a:t>patients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x-</a:t>
            </a:r>
            <a:r>
              <a:rPr lang="de-DE" sz="1800" dirty="0" err="1" smtClean="0"/>
              <a:t>ray</a:t>
            </a:r>
            <a:r>
              <a:rPr lang="de-DE" sz="1800" dirty="0" smtClean="0"/>
              <a:t> </a:t>
            </a:r>
            <a:r>
              <a:rPr lang="de-DE" sz="1800" dirty="0" err="1" smtClean="0"/>
              <a:t>examination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Help </a:t>
            </a:r>
            <a:r>
              <a:rPr lang="de-DE" sz="1800" dirty="0" err="1" smtClean="0"/>
              <a:t>them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stay</a:t>
            </a:r>
            <a:r>
              <a:rPr lang="de-DE" sz="1800" dirty="0" smtClean="0"/>
              <a:t> in </a:t>
            </a:r>
            <a:r>
              <a:rPr lang="de-DE" sz="1800" dirty="0" err="1" smtClean="0"/>
              <a:t>their</a:t>
            </a:r>
            <a:r>
              <a:rPr lang="de-DE" sz="1800" dirty="0" smtClean="0"/>
              <a:t>  </a:t>
            </a:r>
            <a:r>
              <a:rPr lang="de-DE" sz="1800" dirty="0" err="1" smtClean="0"/>
              <a:t>position</a:t>
            </a:r>
            <a:r>
              <a:rPr lang="de-DE" sz="1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err="1" smtClean="0"/>
              <a:t>Announce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patients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their</a:t>
            </a:r>
            <a:r>
              <a:rPr lang="de-DE" sz="1800" dirty="0" smtClean="0"/>
              <a:t>  x-</a:t>
            </a:r>
            <a:r>
              <a:rPr lang="de-DE" sz="1800" dirty="0" err="1" smtClean="0"/>
              <a:t>ray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err="1" smtClean="0"/>
              <a:t>Bringing</a:t>
            </a:r>
            <a:r>
              <a:rPr lang="de-DE" sz="1800" dirty="0" smtClean="0"/>
              <a:t> </a:t>
            </a:r>
            <a:r>
              <a:rPr lang="de-DE" sz="1800" dirty="0" err="1" smtClean="0"/>
              <a:t>documents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archives</a:t>
            </a:r>
            <a:endParaRPr lang="de-DE" sz="1800" dirty="0" smtClean="0"/>
          </a:p>
          <a:p>
            <a:pPr>
              <a:buFont typeface="Arial" pitchFamily="34" charset="0"/>
              <a:buChar char="•"/>
            </a:pPr>
            <a:endParaRPr lang="de-DE" sz="1800" dirty="0" smtClean="0"/>
          </a:p>
          <a:p>
            <a:pPr>
              <a:buFont typeface="Arial" pitchFamily="34" charset="0"/>
              <a:buChar char="•"/>
            </a:pPr>
            <a:endParaRPr lang="de-DE" sz="1800" dirty="0"/>
          </a:p>
        </p:txBody>
      </p:sp>
      <p:pic>
        <p:nvPicPr>
          <p:cNvPr id="8" name="Inhaltsplatzhalter 7" descr="IMG_241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3617894" y="1574794"/>
            <a:ext cx="3024337" cy="2268253"/>
          </a:xfrm>
        </p:spPr>
      </p:pic>
      <p:pic>
        <p:nvPicPr>
          <p:cNvPr id="9" name="Grafik 8" descr="IMG_24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1196752"/>
            <a:ext cx="2271802" cy="3024336"/>
          </a:xfrm>
          <a:prstGeom prst="rect">
            <a:avLst/>
          </a:prstGeom>
        </p:spPr>
      </p:pic>
      <p:pic>
        <p:nvPicPr>
          <p:cNvPr id="30722" name="Picture 2" descr="http://www.kkh-bergstrasse.de/de/img/logo-radiologi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365104"/>
            <a:ext cx="4801716" cy="896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305800" cy="1143000"/>
          </a:xfrm>
        </p:spPr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.</a:t>
            </a: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152</Words>
  <Application>Microsoft Office PowerPoint</Application>
  <PresentationFormat>Bildschirmpräsentation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Hyperion</vt:lpstr>
      <vt:lpstr>Working experience in a hospital </vt:lpstr>
      <vt:lpstr>Structure</vt:lpstr>
      <vt:lpstr>Company</vt:lpstr>
      <vt:lpstr>Facts</vt:lpstr>
      <vt:lpstr>Economical Situation</vt:lpstr>
      <vt:lpstr>Exercises</vt:lpstr>
      <vt:lpstr>Exercises</vt:lpstr>
      <vt:lpstr>Thank you for your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experience in a hospital</dc:title>
  <dc:creator>Carolin Tudziers</dc:creator>
  <cp:lastModifiedBy>Carolin Tudziers</cp:lastModifiedBy>
  <cp:revision>4</cp:revision>
  <dcterms:created xsi:type="dcterms:W3CDTF">2015-12-14T19:27:26Z</dcterms:created>
  <dcterms:modified xsi:type="dcterms:W3CDTF">2015-12-15T19:43:07Z</dcterms:modified>
</cp:coreProperties>
</file>