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1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F9C29-724E-4D6E-8BC3-89E562E18647}" type="datetimeFigureOut">
              <a:rPr lang="el-GR" smtClean="0"/>
              <a:t>23/5/2019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84ACE-2743-4246-8345-576AE7C29CF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411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84ACE-2743-4246-8345-576AE7C29CFB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9393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3BE7-188E-4EDC-B3F9-36F35FDF7B59}" type="datetimeFigureOut">
              <a:rPr lang="el-GR" smtClean="0"/>
              <a:t>23/5/2019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0035-029F-4614-8957-33D362D1D4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0509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3BE7-188E-4EDC-B3F9-36F35FDF7B59}" type="datetimeFigureOut">
              <a:rPr lang="el-GR" smtClean="0"/>
              <a:t>23/5/2019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0035-029F-4614-8957-33D362D1D4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483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3BE7-188E-4EDC-B3F9-36F35FDF7B59}" type="datetimeFigureOut">
              <a:rPr lang="el-GR" smtClean="0"/>
              <a:t>23/5/2019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0035-029F-4614-8957-33D362D1D4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4527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3BE7-188E-4EDC-B3F9-36F35FDF7B59}" type="datetimeFigureOut">
              <a:rPr lang="el-GR" smtClean="0"/>
              <a:t>23/5/2019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0035-029F-4614-8957-33D362D1D4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2749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3BE7-188E-4EDC-B3F9-36F35FDF7B59}" type="datetimeFigureOut">
              <a:rPr lang="el-GR" smtClean="0"/>
              <a:t>23/5/2019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0035-029F-4614-8957-33D362D1D4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8595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3BE7-188E-4EDC-B3F9-36F35FDF7B59}" type="datetimeFigureOut">
              <a:rPr lang="el-GR" smtClean="0"/>
              <a:t>23/5/2019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0035-029F-4614-8957-33D362D1D4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7400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3BE7-188E-4EDC-B3F9-36F35FDF7B59}" type="datetimeFigureOut">
              <a:rPr lang="el-GR" smtClean="0"/>
              <a:t>23/5/2019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0035-029F-4614-8957-33D362D1D4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3BE7-188E-4EDC-B3F9-36F35FDF7B59}" type="datetimeFigureOut">
              <a:rPr lang="el-GR" smtClean="0"/>
              <a:t>23/5/2019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0035-029F-4614-8957-33D362D1D4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34124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3BE7-188E-4EDC-B3F9-36F35FDF7B59}" type="datetimeFigureOut">
              <a:rPr lang="el-GR" smtClean="0"/>
              <a:t>23/5/2019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0035-029F-4614-8957-33D362D1D4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0112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3BE7-188E-4EDC-B3F9-36F35FDF7B59}" type="datetimeFigureOut">
              <a:rPr lang="el-GR" smtClean="0"/>
              <a:t>23/5/2019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0035-029F-4614-8957-33D362D1D4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3559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3BE7-188E-4EDC-B3F9-36F35FDF7B59}" type="datetimeFigureOut">
              <a:rPr lang="el-GR" smtClean="0"/>
              <a:t>23/5/2019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0035-029F-4614-8957-33D362D1D4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9351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83BE7-188E-4EDC-B3F9-36F35FDF7B59}" type="datetimeFigureOut">
              <a:rPr lang="el-GR" smtClean="0"/>
              <a:t>23/5/2019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00035-029F-4614-8957-33D362D1D4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7051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P130519_22.490001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4664"/>
            <a:ext cx="7890909" cy="50635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Ορθογώνιο 5"/>
          <p:cNvSpPr/>
          <p:nvPr/>
        </p:nvSpPr>
        <p:spPr>
          <a:xfrm>
            <a:off x="2195736" y="3356992"/>
            <a:ext cx="42484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What is Auto Draw?</a:t>
            </a:r>
            <a:endParaRPr lang="el-GR" sz="3200" b="1" dirty="0">
              <a:solidFill>
                <a:srgbClr val="7030A0"/>
              </a:solidFill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2195736" y="3717032"/>
            <a:ext cx="59046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Auto Draw is a change game, an internet-based tool. </a:t>
            </a:r>
            <a:endParaRPr lang="el-GR" sz="3200" dirty="0">
              <a:solidFill>
                <a:srgbClr val="FFC000"/>
              </a:solidFill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2195735" y="4653136"/>
            <a:ext cx="652275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Auto Draw is available at </a:t>
            </a:r>
            <a:r>
              <a:rPr lang="en-US" sz="3200" dirty="0" smtClean="0">
                <a:solidFill>
                  <a:srgbClr val="002060"/>
                </a:solidFill>
              </a:rPr>
              <a:t>autodraw.com. </a:t>
            </a:r>
            <a:endParaRPr lang="el-GR" sz="32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95736" y="5733256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Fast Drawing for Everyone!</a:t>
            </a:r>
            <a:endParaRPr lang="el-G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074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user\Pictures\P130519_22.570001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44290"/>
            <a:ext cx="7848872" cy="5865029"/>
          </a:xfrm>
          <a:prstGeom prst="rect">
            <a:avLst/>
          </a:prstGeom>
          <a:ln w="228600" cap="sq" cmpd="thickThin">
            <a:solidFill>
              <a:srgbClr val="00206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Ορθογώνιο 1"/>
          <p:cNvSpPr/>
          <p:nvPr/>
        </p:nvSpPr>
        <p:spPr>
          <a:xfrm>
            <a:off x="3131840" y="3140968"/>
            <a:ext cx="46805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Add text with the </a:t>
            </a:r>
            <a:r>
              <a:rPr lang="en-US" sz="4800" dirty="0" smtClean="0">
                <a:solidFill>
                  <a:srgbClr val="7030A0"/>
                </a:solidFill>
              </a:rPr>
              <a:t>Type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 tool.</a:t>
            </a:r>
            <a:endParaRPr lang="el-GR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8860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4293096"/>
            <a:ext cx="61206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Its only downside is that we have to finish our creation, because saving  is not allowed to continue later. Only saving our final creation is done.</a:t>
            </a:r>
            <a:endParaRPr lang="el-GR" sz="2400" dirty="0">
              <a:solidFill>
                <a:srgbClr val="FFFF00"/>
              </a:solidFill>
            </a:endParaRPr>
          </a:p>
        </p:txBody>
      </p:sp>
      <p:pic>
        <p:nvPicPr>
          <p:cNvPr id="6147" name="Picture 3" descr="C:\Users\user\Pictures\P220519_22.29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11825"/>
            <a:ext cx="6048672" cy="3572899"/>
          </a:xfrm>
          <a:prstGeom prst="rect">
            <a:avLst/>
          </a:prstGeom>
          <a:ln w="381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15616" y="5805264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Download or share your work</a:t>
            </a:r>
            <a:endParaRPr lang="el-G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727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4725144"/>
            <a:ext cx="3562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How does it work;</a:t>
            </a:r>
            <a:endParaRPr lang="el-GR" sz="32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5301208"/>
            <a:ext cx="75608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F0"/>
                </a:solidFill>
              </a:rPr>
              <a:t>We make a sketch with the mouse and our system shows a set of ready-made business sketches to choose from and replace ours.</a:t>
            </a:r>
            <a:endParaRPr lang="el-GR" sz="2800" dirty="0">
              <a:solidFill>
                <a:srgbClr val="00B0F0"/>
              </a:solidFill>
            </a:endParaRPr>
          </a:p>
        </p:txBody>
      </p:sp>
      <p:pic>
        <p:nvPicPr>
          <p:cNvPr id="2053" name="Picture 5" descr="C:\Users\user\Pictures\n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049" y="404664"/>
            <a:ext cx="7465392" cy="39614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6760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16633"/>
            <a:ext cx="8604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</a:rPr>
              <a:t>The application uses Artificial Intelligence to understand what we almost want to design through a few lines that we draw on its empty canvas.</a:t>
            </a:r>
            <a:endParaRPr lang="el-GR" sz="2400" dirty="0">
              <a:solidFill>
                <a:srgbClr val="FFC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619" y="2276872"/>
            <a:ext cx="8238834" cy="39631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9552" y="1340768"/>
            <a:ext cx="85689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By selecting one of the suggested sketches you will see your sketch changing and the result improved.</a:t>
            </a:r>
            <a:endParaRPr lang="el-G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039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10361"/>
            <a:ext cx="7488832" cy="35933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1560" y="4509120"/>
            <a:ext cx="72728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The application can prove to be particularly useful for teachers as it enables them to create sketch-sheets according to what they want to present, even if their design skills are not as well developed.</a:t>
            </a:r>
            <a:endParaRPr lang="el-G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1798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6672"/>
            <a:ext cx="7233003" cy="31766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99592" y="4581128"/>
            <a:ext cx="784887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C000"/>
                </a:solidFill>
              </a:rPr>
              <a:t>Auto Draw has common painting tools made up of a white canvas where you can draw freely with the drawing tool, paint, create geometric shapes, and enter text.</a:t>
            </a:r>
            <a:endParaRPr lang="el-GR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0369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Pictures\P130519_22.520001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92696"/>
            <a:ext cx="8044000" cy="5328592"/>
          </a:xfrm>
          <a:prstGeom prst="rect">
            <a:avLst/>
          </a:prstGeom>
          <a:ln w="228600" cap="sq" cmpd="thickThin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23928" y="2564904"/>
            <a:ext cx="44644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Start draw and the </a:t>
            </a:r>
            <a:r>
              <a:rPr lang="en-US" sz="4000" dirty="0" smtClean="0">
                <a:solidFill>
                  <a:srgbClr val="7030A0"/>
                </a:solidFill>
              </a:rPr>
              <a:t>Auto Draw </a:t>
            </a:r>
            <a:r>
              <a:rPr lang="en-US" sz="4000" dirty="0" smtClean="0">
                <a:solidFill>
                  <a:srgbClr val="C00000"/>
                </a:solidFill>
              </a:rPr>
              <a:t>suggestion tool will start guessing.</a:t>
            </a:r>
            <a:endParaRPr lang="el-GR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209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Pictures\P130519_22.540001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6672"/>
            <a:ext cx="7272804" cy="6153136"/>
          </a:xfrm>
          <a:prstGeom prst="rect">
            <a:avLst/>
          </a:prstGeom>
          <a:ln w="228600" cap="sq" cmpd="thickThin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95936" y="2924944"/>
            <a:ext cx="44160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Add color with the </a:t>
            </a:r>
            <a:r>
              <a:rPr lang="en-US" sz="4800" dirty="0" smtClean="0">
                <a:solidFill>
                  <a:srgbClr val="C00000"/>
                </a:solidFill>
              </a:rPr>
              <a:t>Fill</a:t>
            </a:r>
            <a:r>
              <a:rPr lang="en-US" sz="4800" dirty="0" smtClean="0">
                <a:solidFill>
                  <a:schemeClr val="bg1"/>
                </a:solidFill>
              </a:rPr>
              <a:t> tool.</a:t>
            </a:r>
            <a:endParaRPr lang="el-GR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70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Pictures\P130519_22.540002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75860"/>
            <a:ext cx="7632847" cy="6106279"/>
          </a:xfrm>
          <a:prstGeom prst="rect">
            <a:avLst/>
          </a:prstGeom>
          <a:ln w="228600" cap="sq" cmpd="thickThin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779912" y="1916832"/>
            <a:ext cx="47286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Choose colors with the </a:t>
            </a:r>
            <a:r>
              <a:rPr lang="en-US" sz="4000" dirty="0" smtClean="0">
                <a:solidFill>
                  <a:srgbClr val="FF0000"/>
                </a:solidFill>
              </a:rPr>
              <a:t>color picker.</a:t>
            </a:r>
            <a:endParaRPr lang="el-GR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571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user\Pictures\P130519_22.560003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66896"/>
            <a:ext cx="7488832" cy="5842424"/>
          </a:xfrm>
          <a:prstGeom prst="rect">
            <a:avLst/>
          </a:prstGeom>
          <a:ln w="228600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499992" y="2348880"/>
            <a:ext cx="35520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7030A0"/>
                </a:solidFill>
              </a:rPr>
              <a:t>Make shape with the </a:t>
            </a:r>
            <a:r>
              <a:rPr lang="en-US" sz="4000" dirty="0" smtClean="0">
                <a:solidFill>
                  <a:srgbClr val="0070C0"/>
                </a:solidFill>
              </a:rPr>
              <a:t>Shape </a:t>
            </a:r>
            <a:r>
              <a:rPr lang="en-US" sz="4000" dirty="0" smtClean="0">
                <a:solidFill>
                  <a:srgbClr val="7030A0"/>
                </a:solidFill>
              </a:rPr>
              <a:t>tool.</a:t>
            </a:r>
            <a:endParaRPr lang="el-GR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98222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243</Words>
  <Application>Microsoft Office PowerPoint</Application>
  <PresentationFormat>Προβολή στην οθόνη (4:3)</PresentationFormat>
  <Paragraphs>18</Paragraphs>
  <Slides>11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11</cp:revision>
  <dcterms:created xsi:type="dcterms:W3CDTF">2019-05-23T19:49:29Z</dcterms:created>
  <dcterms:modified xsi:type="dcterms:W3CDTF">2019-05-23T21:45:17Z</dcterms:modified>
</cp:coreProperties>
</file>