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3" r:id="rId3"/>
    <p:sldId id="274" r:id="rId4"/>
    <p:sldId id="275" r:id="rId5"/>
    <p:sldId id="276" r:id="rId6"/>
    <p:sldId id="283" r:id="rId7"/>
    <p:sldId id="278" r:id="rId8"/>
    <p:sldId id="277" r:id="rId9"/>
    <p:sldId id="279" r:id="rId10"/>
    <p:sldId id="280" r:id="rId11"/>
    <p:sldId id="288" r:id="rId12"/>
    <p:sldId id="281" r:id="rId13"/>
    <p:sldId id="282" r:id="rId14"/>
    <p:sldId id="284" r:id="rId15"/>
    <p:sldId id="287" r:id="rId16"/>
    <p:sldId id="285" r:id="rId17"/>
    <p:sldId id="257" r:id="rId18"/>
    <p:sldId id="258" r:id="rId19"/>
    <p:sldId id="259" r:id="rId20"/>
    <p:sldId id="260" r:id="rId21"/>
    <p:sldId id="261" r:id="rId22"/>
    <p:sldId id="289" r:id="rId23"/>
    <p:sldId id="290" r:id="rId24"/>
    <p:sldId id="291" r:id="rId25"/>
    <p:sldId id="292" r:id="rId26"/>
    <p:sldId id="293" r:id="rId27"/>
    <p:sldId id="297" r:id="rId28"/>
    <p:sldId id="301" r:id="rId29"/>
    <p:sldId id="302" r:id="rId30"/>
    <p:sldId id="300" r:id="rId31"/>
    <p:sldId id="30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63"/>
    <p:restoredTop sz="94570"/>
  </p:normalViewPr>
  <p:slideViewPr>
    <p:cSldViewPr snapToGrid="0" snapToObjects="1">
      <p:cViewPr varScale="1">
        <p:scale>
          <a:sx n="100" d="100"/>
          <a:sy n="100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94D7E8-9FF3-DB47-9885-5DBB38D4FE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9BE86-7F94-B34D-99B8-AE6A5B5C8F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A09B-47B1-D74D-B362-0CDB798DB865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9A82A-7F2A-5C4A-99A7-F382C25574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D28DB-8E8E-5D49-9EFE-38B73E77D4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3B0FE-21B7-4840-87D0-B53B2DB9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61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9B7B2-2F36-7B4A-9C66-49313AD4D19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5D9CC-825B-A940-A1CB-6A8D453F6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6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E27E-3385-407B-85EE-BF753E71D81B}" type="slidenum">
              <a:rPr lang="et-EE" smtClean="0"/>
              <a:t>27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5502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F051-FCB8-7E45-A3DD-947203B50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86531-009E-D34C-9C14-063CB225C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55DA5-C041-BE43-94F6-A0F5D34F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69A90-8F78-054B-A5A1-EC88EFC0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015E-314B-4748-ABF7-4B6B7C3C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D590-1D52-9044-8504-61C16EDA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29835-918C-AE48-95F1-4D4A18BD7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247ED-86C9-8941-9B64-7FCCB78D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ABFB5-95A1-4A4B-A435-4243306A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19A60-CFD4-984C-80A0-97782776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5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44EF3E-8275-884C-8311-A47B25B86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34851-7BEF-0C40-A541-22AAFB58A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1CBEE-E5AA-0E4C-9886-765E3997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D1505-306A-0E4C-9B71-9D40ABA9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18C8F-4BFF-2341-8F6F-15276BE5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2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9F92-822C-7E48-A1D4-A1EC0008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8EE7D-89D9-8F49-A3E6-CCB01467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5E5FE-050E-4749-A0AE-E8C053A7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8135E-05C1-0E4C-A4BC-7B0771D4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04817-DA15-A846-A53F-B78C38FC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5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4A13-A804-074F-BE63-6AEDD64C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7F818-52FB-5F4E-A277-518CA388F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85B58-300A-934E-95EE-A966CAB0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23AD1-3632-7D43-A046-E1747EEF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B0589-3262-5743-AF30-F74F5024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4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B2F7-1A55-0346-B2B0-D9DAFC3D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D5701-86BE-BC43-ADD6-E6EC6D2EB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BFF40-16FE-0C48-88DF-E950C3924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B2400-92B7-7E4B-8A62-CD56DE71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65357-2130-CD43-A0C6-26FACCDE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9A5C9-7504-BF48-A058-5F34F5E0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D41C-1F53-374D-80BB-5C21AA68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C88DC-6F46-6D49-B1AA-C67908F03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54332-C6DB-1149-B3FD-0A655DE3F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8F47D-FFB0-8C48-8C31-96B741DEA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7F5D3-B3B8-9646-85D0-303572FA9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657A8-22FA-CC43-B9DF-D656815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DF9EC-495E-6748-BAB8-52B0B3CD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85420-6612-C74F-B98A-3C91C499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CCFC-995A-AE4E-851C-CB0188140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A8161-3ABC-2D4B-AF34-63928A21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D5407-C75E-684A-A112-A2FAA589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B6D0F-F1E4-B045-BAB9-5D2F70DA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0115AC-0151-2D4D-941F-070363F5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5956D-A1DB-BF48-8CC2-8AFC471D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B2DF1-F928-7749-90AF-1D5D0F23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0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5BD5-4A0A-B742-95E8-9D4176F8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BFC03-9D6A-1D4D-B5B8-DB607352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8DABA-1DA0-9D48-8F51-368FBF012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9C48C-9525-E848-856C-2795528D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96A21-70C2-484A-925D-2F650703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86C6B-A808-1041-B938-4F116C64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6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4A76B-282A-6647-A69D-6307AF8A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33DA8-C69F-5F4F-9F2B-E70DF5E44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78899-5A86-CB46-8687-7B4979BCB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9F9F6-C2C4-A14E-9A47-1C481D18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6519-B494-4142-AB12-EDD00ABAFE1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FF85F-A96C-C04D-B3BD-0216896A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8584D-04F1-4B40-B5F0-C54A11EF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193BA-5A32-634F-B0FB-603FA2E5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67756-4C18-6A48-8AC7-4C58B029F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AE702-7FEE-264B-968A-3E7E48F95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36519-B494-4142-AB12-EDD00ABAFE1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6ADA2-D1AD-BB41-8D44-07456CF2D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20C0-8083-2D45-B62F-7B1AA0C38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AF6A-B46C-7C4D-87C3-689D6164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6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de.org/minecraf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cO4_DfzV1Y" TargetMode="External"/><Relationship Id="rId2" Type="http://schemas.openxmlformats.org/officeDocument/2006/relationships/hyperlink" Target="https://www.youtube.com/watch?v=ZBEHgx4D4vU&amp;feature=youtu.b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2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4.xml"/><Relationship Id="rId4" Type="http://schemas.openxmlformats.org/officeDocument/2006/relationships/slide" Target="slide18.xml"/><Relationship Id="rId9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rosswordlabs.com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crosswordlabs.com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edison.com/content/Edison-robot-barcodes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rosswordlab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7D01F-368D-BA44-8F15-9CF193EB9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232" y="2878646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Erasmus+ project 3 LTT event in France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E5C13-9C6D-F74A-AEB0-39360CA3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640341"/>
            <a:ext cx="4411980" cy="1259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A49375-E4A1-AD4D-A85D-ABBDA4994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730" y="546389"/>
            <a:ext cx="2298700" cy="144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7615CC-876C-F14C-A43F-03F046E2A8B1}"/>
              </a:ext>
            </a:extLst>
          </p:cNvPr>
          <p:cNvSpPr txBox="1"/>
          <p:nvPr/>
        </p:nvSpPr>
        <p:spPr>
          <a:xfrm>
            <a:off x="4040241" y="5504372"/>
            <a:ext cx="423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12.11 – 15.11.2019 </a:t>
            </a:r>
            <a:r>
              <a:rPr lang="en-US" dirty="0" err="1"/>
              <a:t>Torrette-Levens</a:t>
            </a:r>
            <a:r>
              <a:rPr lang="en-US" dirty="0"/>
              <a:t>, France</a:t>
            </a:r>
          </a:p>
          <a:p>
            <a:r>
              <a:rPr lang="et-EE" dirty="0"/>
              <a:t>               </a:t>
            </a:r>
            <a:r>
              <a:rPr lang="et-EE" dirty="0" err="1"/>
              <a:t>École</a:t>
            </a:r>
            <a:r>
              <a:rPr lang="et-EE" dirty="0"/>
              <a:t> </a:t>
            </a:r>
            <a:r>
              <a:rPr lang="et-EE" dirty="0" err="1"/>
              <a:t>maternelle</a:t>
            </a:r>
            <a:r>
              <a:rPr lang="et-EE" dirty="0"/>
              <a:t> TORDO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372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C2A5-DAAE-2044-9EA4-0B3CA966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DFDE65-66AA-924B-A287-4ED716F39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16" y="365124"/>
            <a:ext cx="10795721" cy="6330475"/>
          </a:xfrm>
        </p:spPr>
      </p:pic>
    </p:spTree>
    <p:extLst>
      <p:ext uri="{BB962C8B-B14F-4D97-AF65-F5344CB8AC3E}">
        <p14:creationId xmlns:p14="http://schemas.microsoft.com/office/powerpoint/2010/main" val="379197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3C7C5A-F7A1-0449-95A1-064EF599F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168" y="264110"/>
            <a:ext cx="11093017" cy="5658388"/>
          </a:xfrm>
        </p:spPr>
      </p:pic>
    </p:spTree>
    <p:extLst>
      <p:ext uri="{BB962C8B-B14F-4D97-AF65-F5344CB8AC3E}">
        <p14:creationId xmlns:p14="http://schemas.microsoft.com/office/powerpoint/2010/main" val="380123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80412-A1A0-3B40-84E0-324C234D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drive!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42103-44E5-9940-87D6-13823C853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 1: Set up your computer </a:t>
            </a:r>
          </a:p>
          <a:p>
            <a:pPr marL="0" indent="0">
              <a:buNone/>
            </a:pPr>
            <a:r>
              <a:rPr lang="en-US" dirty="0"/>
              <a:t>Make sure that the volume of speakers is on maximum level. </a:t>
            </a:r>
          </a:p>
          <a:p>
            <a:r>
              <a:rPr lang="en-US" dirty="0"/>
              <a:t>Step 2: connect Edison with your computer </a:t>
            </a:r>
          </a:p>
          <a:p>
            <a:pPr marL="0" indent="0">
              <a:buNone/>
            </a:pPr>
            <a:r>
              <a:rPr lang="en-US" dirty="0"/>
              <a:t>Use the  </a:t>
            </a:r>
            <a:r>
              <a:rPr lang="en-US" dirty="0" err="1"/>
              <a:t>EdComm</a:t>
            </a:r>
            <a:r>
              <a:rPr lang="en-US" dirty="0"/>
              <a:t> wire to connect  </a:t>
            </a:r>
            <a:r>
              <a:rPr lang="en-US" dirty="0" err="1"/>
              <a:t>Edisoni</a:t>
            </a:r>
            <a:r>
              <a:rPr lang="en-US" dirty="0"/>
              <a:t> with computer. </a:t>
            </a:r>
          </a:p>
          <a:p>
            <a:r>
              <a:rPr lang="en-US" dirty="0"/>
              <a:t>Step 3: get Edison ready </a:t>
            </a:r>
          </a:p>
          <a:p>
            <a:pPr marL="0" indent="0">
              <a:buNone/>
            </a:pPr>
            <a:r>
              <a:rPr lang="en-US" dirty="0"/>
              <a:t>Push the round button once.  </a:t>
            </a:r>
          </a:p>
          <a:p>
            <a:r>
              <a:rPr lang="en-US" dirty="0"/>
              <a:t>Step 4: Download the program to Edison</a:t>
            </a:r>
          </a:p>
          <a:p>
            <a:pPr marL="0" indent="0">
              <a:buNone/>
            </a:pPr>
            <a:r>
              <a:rPr lang="en-US" dirty="0"/>
              <a:t>Look at the right upper corner and find the button “program Edison”. Click the button.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9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6DDF-5C35-0B46-B1C4-2562D8E5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B590-3A6B-8F4C-B105-3DC9F42A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window appears. </a:t>
            </a:r>
          </a:p>
          <a:p>
            <a:r>
              <a:rPr lang="en-US" dirty="0"/>
              <a:t>Klick the button ‘Program Edison’. </a:t>
            </a:r>
          </a:p>
          <a:p>
            <a:r>
              <a:rPr lang="en-US" dirty="0"/>
              <a:t>You can hear the program being downloaded to </a:t>
            </a:r>
            <a:r>
              <a:rPr lang="en-US" dirty="0" err="1"/>
              <a:t>Ediosn</a:t>
            </a:r>
            <a:r>
              <a:rPr lang="en-US" dirty="0"/>
              <a:t>. After finishing downloading you can hear a beep. Don’t disconnect Edison before you can hear the beep. </a:t>
            </a:r>
          </a:p>
          <a:p>
            <a:r>
              <a:rPr lang="en-US" dirty="0"/>
              <a:t>To start with the </a:t>
            </a:r>
            <a:r>
              <a:rPr lang="en-US" dirty="0" err="1"/>
              <a:t>programme</a:t>
            </a:r>
            <a:r>
              <a:rPr lang="en-US" dirty="0"/>
              <a:t> push triangle button.</a:t>
            </a:r>
          </a:p>
        </p:txBody>
      </p:sp>
    </p:spTree>
    <p:extLst>
      <p:ext uri="{BB962C8B-B14F-4D97-AF65-F5344CB8AC3E}">
        <p14:creationId xmlns:p14="http://schemas.microsoft.com/office/powerpoint/2010/main" val="388692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3167-2A6F-9F47-BF83-6122AFEF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871A4-4B75-7443-931D-7615F2258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Minecraft education – Minecraft adventurer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https://code.org/minecraft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6685F-34CC-0E4B-9DB1-98152A49F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394" y="2917860"/>
            <a:ext cx="8314006" cy="37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6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7010F-62DD-CF45-8F87-F9D42671D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5" y="446991"/>
            <a:ext cx="11302218" cy="609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More opportunities for programming:</a:t>
            </a:r>
          </a:p>
          <a:p>
            <a:r>
              <a:rPr lang="en-US" dirty="0"/>
              <a:t>Younger children – games with Bee-Bots.</a:t>
            </a:r>
          </a:p>
          <a:p>
            <a:r>
              <a:rPr lang="en-US" dirty="0"/>
              <a:t>Scratch</a:t>
            </a:r>
          </a:p>
          <a:p>
            <a:r>
              <a:rPr lang="en-US" dirty="0" err="1"/>
              <a:t>Blockly</a:t>
            </a:r>
            <a:endParaRPr lang="en-US" dirty="0"/>
          </a:p>
          <a:p>
            <a:r>
              <a:rPr lang="en-US" dirty="0"/>
              <a:t>Tynker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Apps – </a:t>
            </a:r>
            <a:r>
              <a:rPr lang="en-US" u="sng" dirty="0" err="1"/>
              <a:t>koding</a:t>
            </a:r>
            <a:r>
              <a:rPr lang="en-US" u="sng" dirty="0"/>
              <a:t> games for children:</a:t>
            </a:r>
          </a:p>
          <a:p>
            <a:r>
              <a:rPr lang="en-US" dirty="0"/>
              <a:t>Daisy the Dinosaur</a:t>
            </a:r>
          </a:p>
          <a:p>
            <a:r>
              <a:rPr lang="en-US" dirty="0" err="1"/>
              <a:t>Spritebox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6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7174-F02F-174D-AA03-75C8970F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Animation, picture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EBD77-57F8-AB47-8CF6-0D68B15F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779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t-EE" sz="96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t-EE" sz="9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ANIMAKER.COM</a:t>
            </a:r>
            <a:endParaRPr lang="en-US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5192AEDE-972D-CD48-BDD6-BE9D95B8E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34" y="1397000"/>
            <a:ext cx="3341566" cy="175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79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Lets</a:t>
            </a:r>
            <a:r>
              <a:rPr lang="et-EE" dirty="0"/>
              <a:t> start:</a:t>
            </a:r>
          </a:p>
        </p:txBody>
      </p:sp>
      <p:sp>
        <p:nvSpPr>
          <p:cNvPr id="6" name="Sisu kohatäid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/>
              <a:t>Log</a:t>
            </a:r>
            <a:r>
              <a:rPr lang="et-EE" dirty="0"/>
              <a:t> in </a:t>
            </a:r>
            <a:r>
              <a:rPr lang="et-EE" dirty="0" err="1"/>
              <a:t>with</a:t>
            </a:r>
            <a:r>
              <a:rPr lang="et-EE" dirty="0"/>
              <a:t> Google </a:t>
            </a:r>
            <a:r>
              <a:rPr lang="et-EE" dirty="0" err="1"/>
              <a:t>account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Facebook.</a:t>
            </a:r>
          </a:p>
          <a:p>
            <a:r>
              <a:rPr lang="et-EE" dirty="0" err="1"/>
              <a:t>Free</a:t>
            </a:r>
            <a:r>
              <a:rPr lang="et-EE" dirty="0"/>
              <a:t> </a:t>
            </a:r>
            <a:r>
              <a:rPr lang="et-EE" dirty="0" err="1"/>
              <a:t>version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limeted</a:t>
            </a:r>
            <a:r>
              <a:rPr lang="et-EE" dirty="0"/>
              <a:t>!</a:t>
            </a:r>
          </a:p>
          <a:p>
            <a:pPr lvl="1"/>
            <a:r>
              <a:rPr lang="et-EE" dirty="0"/>
              <a:t>Video </a:t>
            </a:r>
            <a:r>
              <a:rPr lang="et-EE" dirty="0" err="1"/>
              <a:t>lenght</a:t>
            </a:r>
            <a:r>
              <a:rPr lang="et-EE" dirty="0"/>
              <a:t> </a:t>
            </a:r>
            <a:r>
              <a:rPr lang="et-EE" dirty="0" err="1"/>
              <a:t>maximum</a:t>
            </a:r>
            <a:r>
              <a:rPr lang="et-EE" dirty="0"/>
              <a:t> 2 minutes</a:t>
            </a:r>
          </a:p>
          <a:p>
            <a:pPr lvl="1"/>
            <a:r>
              <a:rPr lang="et-EE" dirty="0"/>
              <a:t>Videos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uploaded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computer</a:t>
            </a:r>
            <a:endParaRPr lang="et-EE" dirty="0"/>
          </a:p>
          <a:p>
            <a:pPr lvl="1"/>
            <a:r>
              <a:rPr lang="et-EE" dirty="0"/>
              <a:t>5 </a:t>
            </a:r>
            <a:r>
              <a:rPr lang="et-EE" dirty="0" err="1"/>
              <a:t>shared</a:t>
            </a:r>
            <a:r>
              <a:rPr lang="et-EE" dirty="0"/>
              <a:t> videos </a:t>
            </a:r>
            <a:r>
              <a:rPr lang="et-EE" dirty="0" err="1"/>
              <a:t>per</a:t>
            </a:r>
            <a:r>
              <a:rPr lang="et-EE" dirty="0"/>
              <a:t> </a:t>
            </a:r>
            <a:r>
              <a:rPr lang="et-EE" dirty="0" err="1"/>
              <a:t>month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3532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choose</a:t>
            </a:r>
            <a:r>
              <a:rPr lang="et-EE" dirty="0"/>
              <a:t> a </a:t>
            </a:r>
            <a:r>
              <a:rPr lang="et-EE" dirty="0" err="1"/>
              <a:t>empty</a:t>
            </a:r>
            <a:r>
              <a:rPr lang="et-EE" dirty="0"/>
              <a:t> </a:t>
            </a:r>
            <a:r>
              <a:rPr lang="et-EE" dirty="0" err="1"/>
              <a:t>project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ready</a:t>
            </a:r>
            <a:r>
              <a:rPr lang="et-EE" dirty="0"/>
              <a:t> </a:t>
            </a:r>
            <a:r>
              <a:rPr lang="et-EE" dirty="0" err="1"/>
              <a:t>templates</a:t>
            </a:r>
            <a:r>
              <a:rPr lang="et-EE" dirty="0"/>
              <a:t>. </a:t>
            </a:r>
          </a:p>
        </p:txBody>
      </p:sp>
      <p:pic>
        <p:nvPicPr>
          <p:cNvPr id="6" name="Sisu kohatäid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10" y="1840590"/>
            <a:ext cx="8355579" cy="4695122"/>
          </a:xfrm>
        </p:spPr>
      </p:pic>
    </p:spTree>
    <p:extLst>
      <p:ext uri="{BB962C8B-B14F-4D97-AF65-F5344CB8AC3E}">
        <p14:creationId xmlns:p14="http://schemas.microsoft.com/office/powerpoint/2010/main" val="165171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65" y="365125"/>
            <a:ext cx="10485635" cy="5892031"/>
          </a:xfrm>
        </p:spPr>
      </p:pic>
    </p:spTree>
    <p:extLst>
      <p:ext uri="{BB962C8B-B14F-4D97-AF65-F5344CB8AC3E}">
        <p14:creationId xmlns:p14="http://schemas.microsoft.com/office/powerpoint/2010/main" val="336270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58D3-BACF-A44D-982A-094E199E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EDISON EDUCATIONAL ROBOT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6679BF-8F28-0A47-A222-90F436A64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4105275" cy="386249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5374F-6438-DC41-8CDE-5587C8416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277" y="2331295"/>
            <a:ext cx="5638048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70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2" y="365125"/>
            <a:ext cx="11269986" cy="6332770"/>
          </a:xfrm>
        </p:spPr>
      </p:pic>
    </p:spTree>
    <p:extLst>
      <p:ext uri="{BB962C8B-B14F-4D97-AF65-F5344CB8AC3E}">
        <p14:creationId xmlns:p14="http://schemas.microsoft.com/office/powerpoint/2010/main" val="2834439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Samples</a:t>
            </a:r>
            <a:r>
              <a:rPr lang="et-EE" dirty="0"/>
              <a:t>: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ANIMATION- </a:t>
            </a:r>
            <a:r>
              <a:rPr lang="et-EE" dirty="0">
                <a:hlinkClick r:id="rId2"/>
              </a:rPr>
              <a:t>https://www.youtube.com/watch?v=ZBEHgx4D4vU&amp;feature=youtu.be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CHRISTMAS GREETING (READY TEMPLATE)</a:t>
            </a:r>
          </a:p>
          <a:p>
            <a:r>
              <a:rPr lang="et-EE" dirty="0">
                <a:hlinkClick r:id="rId3"/>
              </a:rPr>
              <a:t>https://youtu.be/xcO4_DfzV1Y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12095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8800" b="1" dirty="0">
                <a:solidFill>
                  <a:schemeClr val="accent1">
                    <a:lumMod val="50000"/>
                  </a:schemeClr>
                </a:solidFill>
              </a:rPr>
              <a:t>POWTOON.COM</a:t>
            </a:r>
          </a:p>
        </p:txBody>
      </p:sp>
    </p:spTree>
    <p:extLst>
      <p:ext uri="{BB962C8B-B14F-4D97-AF65-F5344CB8AC3E}">
        <p14:creationId xmlns:p14="http://schemas.microsoft.com/office/powerpoint/2010/main" val="4283535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Lets</a:t>
            </a:r>
            <a:r>
              <a:rPr lang="et-EE" dirty="0"/>
              <a:t> start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600" dirty="0" err="1"/>
              <a:t>Similar</a:t>
            </a:r>
            <a:r>
              <a:rPr lang="et-EE" sz="3600" dirty="0"/>
              <a:t> </a:t>
            </a:r>
            <a:r>
              <a:rPr lang="et-EE" sz="3600" dirty="0" err="1"/>
              <a:t>to</a:t>
            </a:r>
            <a:r>
              <a:rPr lang="et-EE" sz="3600" dirty="0"/>
              <a:t> </a:t>
            </a:r>
            <a:r>
              <a:rPr lang="et-EE" sz="3600" dirty="0" err="1"/>
              <a:t>animaker.com</a:t>
            </a:r>
            <a:r>
              <a:rPr lang="et-EE" sz="3600" dirty="0"/>
              <a:t> </a:t>
            </a:r>
            <a:r>
              <a:rPr lang="et-EE" sz="3600" dirty="0" err="1"/>
              <a:t>environment</a:t>
            </a:r>
            <a:endParaRPr lang="et-EE" sz="3600" dirty="0"/>
          </a:p>
          <a:p>
            <a:r>
              <a:rPr lang="et-EE" sz="3600" dirty="0" err="1"/>
              <a:t>Log</a:t>
            </a:r>
            <a:r>
              <a:rPr lang="et-EE" sz="3600" dirty="0"/>
              <a:t> in </a:t>
            </a:r>
            <a:r>
              <a:rPr lang="et-EE" sz="3600" dirty="0" err="1"/>
              <a:t>with</a:t>
            </a:r>
            <a:r>
              <a:rPr lang="et-EE" sz="3600" dirty="0"/>
              <a:t> Google </a:t>
            </a:r>
            <a:r>
              <a:rPr lang="et-EE" sz="3600" dirty="0" err="1"/>
              <a:t>or</a:t>
            </a:r>
            <a:r>
              <a:rPr lang="et-EE" sz="3600" dirty="0"/>
              <a:t> Facebooki </a:t>
            </a:r>
            <a:r>
              <a:rPr lang="et-EE" sz="3600" dirty="0" err="1"/>
              <a:t>account</a:t>
            </a:r>
            <a:endParaRPr lang="et-EE" sz="3600" dirty="0"/>
          </a:p>
          <a:p>
            <a:r>
              <a:rPr lang="et-EE" sz="3600" dirty="0" err="1"/>
              <a:t>Free</a:t>
            </a:r>
            <a:r>
              <a:rPr lang="et-EE" sz="3600" dirty="0"/>
              <a:t> </a:t>
            </a:r>
            <a:r>
              <a:rPr lang="et-EE" sz="3600" dirty="0" err="1"/>
              <a:t>account</a:t>
            </a:r>
            <a:r>
              <a:rPr lang="et-EE" sz="3600" dirty="0"/>
              <a:t> </a:t>
            </a:r>
            <a:r>
              <a:rPr lang="et-EE" sz="3600" dirty="0" err="1"/>
              <a:t>has</a:t>
            </a:r>
            <a:r>
              <a:rPr lang="et-EE" sz="3600" dirty="0"/>
              <a:t> </a:t>
            </a:r>
            <a:r>
              <a:rPr lang="et-EE" sz="3600" dirty="0" err="1"/>
              <a:t>limited</a:t>
            </a:r>
            <a:r>
              <a:rPr lang="et-EE" sz="3600" dirty="0"/>
              <a:t> </a:t>
            </a:r>
            <a:r>
              <a:rPr lang="et-EE" sz="3600" dirty="0" err="1"/>
              <a:t>opportunities</a:t>
            </a: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3655693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107" y="119922"/>
            <a:ext cx="11623785" cy="65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51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Compose</a:t>
            </a:r>
            <a:r>
              <a:rPr lang="et-EE" dirty="0"/>
              <a:t> videos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presentations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341" y="1603804"/>
            <a:ext cx="10568066" cy="55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8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share</a:t>
            </a:r>
            <a:r>
              <a:rPr lang="et-EE" dirty="0"/>
              <a:t> </a:t>
            </a:r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work</a:t>
            </a:r>
            <a:r>
              <a:rPr lang="et-EE" dirty="0"/>
              <a:t> </a:t>
            </a:r>
            <a:r>
              <a:rPr lang="et-EE" dirty="0" err="1"/>
              <a:t>through</a:t>
            </a:r>
            <a:r>
              <a:rPr lang="et-EE" dirty="0"/>
              <a:t> Facebook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Youtube</a:t>
            </a:r>
            <a:endParaRPr lang="et-EE" dirty="0"/>
          </a:p>
        </p:txBody>
      </p:sp>
      <p:pic>
        <p:nvPicPr>
          <p:cNvPr id="6" name="Sisu kohatäid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538" y="1690688"/>
            <a:ext cx="8998390" cy="50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75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Crossword puzzles, mazes</a:t>
            </a:r>
            <a:endParaRPr lang="et-EE" dirty="0"/>
          </a:p>
        </p:txBody>
      </p:sp>
      <p:sp>
        <p:nvSpPr>
          <p:cNvPr id="7" name="Sisu kohatäid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u="sng" dirty="0">
                <a:hlinkClick r:id="rId3" action="ppaction://hlinksldjump"/>
              </a:rPr>
              <a:t>theteacherscorner.net</a:t>
            </a:r>
            <a:endParaRPr lang="et-EE" u="sng" dirty="0"/>
          </a:p>
          <a:p>
            <a:r>
              <a:rPr lang="et-EE" u="sng" dirty="0">
                <a:hlinkClick r:id="rId4" action="ppaction://hlinksldjump"/>
              </a:rPr>
              <a:t>https://crosswordlabs.com/</a:t>
            </a:r>
            <a:endParaRPr lang="et-EE" u="sng" dirty="0"/>
          </a:p>
          <a:p>
            <a:r>
              <a:rPr lang="et-EE" u="sng" dirty="0">
                <a:hlinkClick r:id="rId5" action="ppaction://hlinksldjump"/>
              </a:rPr>
              <a:t>https://www.worksheetworks.com/</a:t>
            </a:r>
            <a:endParaRPr lang="et-EE" u="sng" dirty="0"/>
          </a:p>
          <a:p>
            <a:r>
              <a:rPr lang="et-EE" u="sng" dirty="0">
                <a:hlinkClick r:id="rId6" action="ppaction://hlinksldjump"/>
              </a:rPr>
              <a:t>https://www.puzzle-maker.com</a:t>
            </a:r>
            <a:r>
              <a:rPr lang="et-EE" dirty="0">
                <a:hlinkClick r:id="rId6" action="ppaction://hlinksldjump"/>
              </a:rPr>
              <a:t>/  (not fre)</a:t>
            </a:r>
            <a:endParaRPr lang="et-EE" dirty="0"/>
          </a:p>
          <a:p>
            <a:r>
              <a:rPr lang="et-EE" dirty="0">
                <a:hlinkClick r:id="rId7" action="ppaction://hlinksldjump"/>
              </a:rPr>
              <a:t>https://www.education.com/  (not free)</a:t>
            </a:r>
            <a:endParaRPr lang="et-EE" dirty="0"/>
          </a:p>
          <a:p>
            <a:r>
              <a:rPr lang="et-EE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sldjump"/>
              </a:rPr>
              <a:t>http://puzzlemaker.discoveryeducation.com/</a:t>
            </a:r>
            <a:endParaRPr lang="et-EE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u="sng" dirty="0">
                <a:hlinkClick r:id="rId9" action="ppaction://hlinksldjump"/>
              </a:rPr>
              <a:t>http://www.suchsel.de.vu/ ( not english)</a:t>
            </a:r>
            <a:endParaRPr lang="et-EE" dirty="0"/>
          </a:p>
          <a:p>
            <a:endParaRPr lang="et-EE" u="sng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88302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014106"/>
          </a:xfrm>
        </p:spPr>
        <p:txBody>
          <a:bodyPr/>
          <a:lstStyle/>
          <a:p>
            <a:r>
              <a:rPr lang="et-EE" u="sng" dirty="0">
                <a:hlinkClick r:id="rId2"/>
              </a:rPr>
              <a:t>https://crosswordlabs.com/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fontAlgn="base"/>
            <a:r>
              <a:rPr lang="et-EE" dirty="0" err="1"/>
              <a:t>Crossword</a:t>
            </a:r>
            <a:r>
              <a:rPr lang="et-EE" dirty="0"/>
              <a:t> </a:t>
            </a:r>
            <a:r>
              <a:rPr lang="et-EE" dirty="0" err="1"/>
              <a:t>Labs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very</a:t>
            </a:r>
            <a:r>
              <a:rPr lang="et-EE" dirty="0"/>
              <a:t> </a:t>
            </a:r>
            <a:r>
              <a:rPr lang="et-EE" dirty="0" err="1"/>
              <a:t>easy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. </a:t>
            </a:r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create</a:t>
            </a:r>
            <a:r>
              <a:rPr lang="et-EE" dirty="0"/>
              <a:t> </a:t>
            </a:r>
            <a:r>
              <a:rPr lang="et-EE" dirty="0" err="1"/>
              <a:t>crosswords</a:t>
            </a:r>
            <a:r>
              <a:rPr lang="et-EE" dirty="0"/>
              <a:t> and </a:t>
            </a:r>
            <a:r>
              <a:rPr lang="et-EE" dirty="0" err="1"/>
              <a:t>save</a:t>
            </a:r>
            <a:r>
              <a:rPr lang="et-EE" dirty="0"/>
              <a:t> </a:t>
            </a:r>
            <a:r>
              <a:rPr lang="et-EE" dirty="0" err="1"/>
              <a:t>them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playing</a:t>
            </a:r>
            <a:r>
              <a:rPr lang="et-EE" dirty="0"/>
              <a:t> and </a:t>
            </a:r>
            <a:r>
              <a:rPr lang="et-EE" dirty="0" err="1"/>
              <a:t>sharing</a:t>
            </a:r>
            <a:r>
              <a:rPr lang="et-EE" dirty="0"/>
              <a:t>. </a:t>
            </a:r>
          </a:p>
          <a:p>
            <a:pPr marL="0" indent="0" fontAlgn="base">
              <a:buNone/>
            </a:pPr>
            <a:endParaRPr lang="et-EE" dirty="0"/>
          </a:p>
          <a:p>
            <a:pPr fontAlgn="base"/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also</a:t>
            </a:r>
            <a:r>
              <a:rPr lang="et-EE" dirty="0"/>
              <a:t> </a:t>
            </a:r>
            <a:r>
              <a:rPr lang="et-EE" dirty="0" err="1"/>
              <a:t>create</a:t>
            </a:r>
            <a:r>
              <a:rPr lang="et-EE" dirty="0"/>
              <a:t> </a:t>
            </a:r>
            <a:r>
              <a:rPr lang="et-EE" dirty="0" err="1"/>
              <a:t>account</a:t>
            </a:r>
            <a:r>
              <a:rPr lang="et-EE" dirty="0"/>
              <a:t> and </a:t>
            </a:r>
            <a:r>
              <a:rPr lang="et-EE" dirty="0" err="1"/>
              <a:t>there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more</a:t>
            </a:r>
            <a:r>
              <a:rPr lang="et-EE" dirty="0"/>
              <a:t> </a:t>
            </a:r>
            <a:r>
              <a:rPr lang="et-EE" dirty="0" err="1"/>
              <a:t>opportunities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shareing</a:t>
            </a:r>
            <a:r>
              <a:rPr lang="et-EE" dirty="0"/>
              <a:t> and </a:t>
            </a:r>
            <a:r>
              <a:rPr lang="et-EE" dirty="0" err="1"/>
              <a:t>saving</a:t>
            </a:r>
            <a:r>
              <a:rPr lang="et-EE" dirty="0"/>
              <a:t>. </a:t>
            </a:r>
            <a:r>
              <a:rPr lang="et-EE" dirty="0" err="1"/>
              <a:t>The</a:t>
            </a:r>
            <a:r>
              <a:rPr lang="et-EE" dirty="0"/>
              <a:t> fee </a:t>
            </a:r>
            <a:r>
              <a:rPr lang="et-EE" dirty="0" err="1"/>
              <a:t>is</a:t>
            </a:r>
            <a:r>
              <a:rPr lang="et-EE" dirty="0"/>
              <a:t> 9.95 USD.</a:t>
            </a:r>
          </a:p>
        </p:txBody>
      </p:sp>
    </p:spTree>
    <p:extLst>
      <p:ext uri="{BB962C8B-B14F-4D97-AF65-F5344CB8AC3E}">
        <p14:creationId xmlns:p14="http://schemas.microsoft.com/office/powerpoint/2010/main" val="3669683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95000" cy="4351338"/>
          </a:xfrm>
        </p:spPr>
        <p:txBody>
          <a:bodyPr>
            <a:normAutofit/>
          </a:bodyPr>
          <a:lstStyle/>
          <a:p>
            <a:pPr fontAlgn="base"/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also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without</a:t>
            </a:r>
            <a:r>
              <a:rPr lang="et-EE" dirty="0"/>
              <a:t> </a:t>
            </a:r>
            <a:r>
              <a:rPr lang="et-EE" dirty="0" err="1"/>
              <a:t>account</a:t>
            </a:r>
            <a:r>
              <a:rPr lang="et-EE" dirty="0"/>
              <a:t>, </a:t>
            </a:r>
            <a:r>
              <a:rPr lang="et-EE" dirty="0" err="1"/>
              <a:t>but</a:t>
            </a:r>
            <a:r>
              <a:rPr lang="et-EE" dirty="0"/>
              <a:t> </a:t>
            </a:r>
            <a:r>
              <a:rPr lang="et-EE" dirty="0" err="1"/>
              <a:t>then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created</a:t>
            </a:r>
            <a:r>
              <a:rPr lang="et-EE" dirty="0"/>
              <a:t> </a:t>
            </a:r>
            <a:r>
              <a:rPr lang="et-EE" dirty="0" err="1"/>
              <a:t>crosswords</a:t>
            </a:r>
            <a:r>
              <a:rPr lang="et-EE" dirty="0"/>
              <a:t> are </a:t>
            </a:r>
            <a:r>
              <a:rPr lang="et-EE" dirty="0" err="1"/>
              <a:t>public</a:t>
            </a:r>
            <a:r>
              <a:rPr lang="et-EE" dirty="0"/>
              <a:t> and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deleted</a:t>
            </a:r>
            <a:r>
              <a:rPr lang="et-EE" dirty="0"/>
              <a:t>. </a:t>
            </a:r>
          </a:p>
          <a:p>
            <a:pPr fontAlgn="base"/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have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save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link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later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. </a:t>
            </a:r>
          </a:p>
          <a:p>
            <a:pPr fontAlgn="base"/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save</a:t>
            </a:r>
            <a:r>
              <a:rPr lang="et-EE" dirty="0"/>
              <a:t> </a:t>
            </a:r>
            <a:r>
              <a:rPr lang="et-EE" dirty="0" err="1"/>
              <a:t>crosswords</a:t>
            </a:r>
            <a:r>
              <a:rPr lang="et-EE" dirty="0"/>
              <a:t> in PDF </a:t>
            </a:r>
            <a:r>
              <a:rPr lang="et-EE" dirty="0" err="1"/>
              <a:t>or</a:t>
            </a:r>
            <a:r>
              <a:rPr lang="et-EE" dirty="0"/>
              <a:t> in Word.</a:t>
            </a:r>
          </a:p>
          <a:p>
            <a:pPr fontAlgn="base"/>
            <a:r>
              <a:rPr lang="et-EE" dirty="0" err="1"/>
              <a:t>When</a:t>
            </a:r>
            <a:r>
              <a:rPr lang="et-EE" dirty="0"/>
              <a:t> </a:t>
            </a:r>
            <a:r>
              <a:rPr lang="et-EE" dirty="0" err="1"/>
              <a:t>saved</a:t>
            </a:r>
            <a:r>
              <a:rPr lang="et-EE" dirty="0"/>
              <a:t> in Word Document </a:t>
            </a:r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solve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crosswords</a:t>
            </a:r>
            <a:r>
              <a:rPr lang="et-EE" dirty="0"/>
              <a:t> in </a:t>
            </a:r>
            <a:r>
              <a:rPr lang="et-EE" dirty="0" err="1"/>
              <a:t>computer</a:t>
            </a:r>
            <a:r>
              <a:rPr lang="et-EE" dirty="0"/>
              <a:t>. </a:t>
            </a:r>
          </a:p>
          <a:p>
            <a:pPr fontAlgn="base"/>
            <a:r>
              <a:rPr lang="et-EE" dirty="0" err="1"/>
              <a:t>If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share</a:t>
            </a:r>
            <a:r>
              <a:rPr lang="et-EE" dirty="0"/>
              <a:t> in </a:t>
            </a:r>
            <a:r>
              <a:rPr lang="et-EE" dirty="0" err="1"/>
              <a:t>social</a:t>
            </a:r>
            <a:r>
              <a:rPr lang="et-EE" dirty="0"/>
              <a:t> </a:t>
            </a:r>
            <a:r>
              <a:rPr lang="et-EE" dirty="0" err="1"/>
              <a:t>media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e-mail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system</a:t>
            </a:r>
            <a:r>
              <a:rPr lang="et-EE" dirty="0"/>
              <a:t> </a:t>
            </a:r>
            <a:r>
              <a:rPr lang="et-EE" dirty="0" err="1"/>
              <a:t>generates</a:t>
            </a:r>
            <a:r>
              <a:rPr lang="et-EE" dirty="0"/>
              <a:t> a link and </a:t>
            </a:r>
            <a:r>
              <a:rPr lang="et-EE" dirty="0" err="1"/>
              <a:t>then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solve </a:t>
            </a:r>
            <a:r>
              <a:rPr lang="et-EE" dirty="0" err="1"/>
              <a:t>crossword</a:t>
            </a:r>
            <a:r>
              <a:rPr lang="et-EE" dirty="0"/>
              <a:t> in </a:t>
            </a:r>
            <a:r>
              <a:rPr lang="et-EE" dirty="0" err="1"/>
              <a:t>environment</a:t>
            </a:r>
            <a:r>
              <a:rPr lang="et-EE" dirty="0"/>
              <a:t>.  </a:t>
            </a:r>
          </a:p>
        </p:txBody>
      </p:sp>
      <p:sp>
        <p:nvSpPr>
          <p:cNvPr id="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u="sng" dirty="0">
                <a:hlinkClick r:id="rId2"/>
              </a:rPr>
              <a:t>https://crosswordlabs.com/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528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DACC-70EC-5446-BD75-38757CFF1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100"/>
            <a:ext cx="10515600" cy="6184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Reading barcodes</a:t>
            </a:r>
          </a:p>
          <a:p>
            <a:r>
              <a:rPr lang="en-US" dirty="0"/>
              <a:t>to lead with sound</a:t>
            </a:r>
          </a:p>
          <a:p>
            <a:r>
              <a:rPr lang="en-US" dirty="0"/>
              <a:t>to led with light</a:t>
            </a:r>
          </a:p>
          <a:p>
            <a:r>
              <a:rPr lang="en-US" dirty="0"/>
              <a:t>Follow/avoid the line</a:t>
            </a:r>
          </a:p>
          <a:p>
            <a:pPr marL="0" indent="0">
              <a:buNone/>
            </a:pPr>
            <a:r>
              <a:rPr lang="en-US" dirty="0"/>
              <a:t>Find all barcodes: </a:t>
            </a:r>
            <a:r>
              <a:rPr lang="en-US" dirty="0">
                <a:hlinkClick r:id="rId2"/>
              </a:rPr>
              <a:t>https://meetedison.com/content/Edison-robot-barcodes.pdf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Programming in </a:t>
            </a:r>
            <a:r>
              <a:rPr lang="en-US" u="sng" dirty="0" err="1"/>
              <a:t>EdBlocks</a:t>
            </a:r>
            <a:r>
              <a:rPr lang="en-US" u="sng" dirty="0"/>
              <a:t> application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https://</a:t>
            </a:r>
            <a:r>
              <a:rPr lang="en-US" u="sng" dirty="0" err="1"/>
              <a:t>meetedison.com</a:t>
            </a:r>
            <a:r>
              <a:rPr lang="en-US" u="sng" dirty="0"/>
              <a:t>/content/</a:t>
            </a:r>
            <a:r>
              <a:rPr lang="en-US" u="sng" dirty="0" err="1"/>
              <a:t>EdBlocks</a:t>
            </a:r>
            <a:r>
              <a:rPr lang="en-US" u="sng" dirty="0"/>
              <a:t>-lesson-activities-complete-</a:t>
            </a:r>
            <a:r>
              <a:rPr lang="en-US" u="sng" dirty="0" err="1"/>
              <a:t>set.pdf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37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u="sng" dirty="0">
                <a:hlinkClick r:id="rId2"/>
              </a:rPr>
              <a:t>https://crosswordlabs.com/</a:t>
            </a:r>
            <a:endParaRPr lang="et-EE" dirty="0"/>
          </a:p>
        </p:txBody>
      </p:sp>
      <p:pic>
        <p:nvPicPr>
          <p:cNvPr id="6" name="Pilt 5"/>
          <p:cNvPicPr/>
          <p:nvPr/>
        </p:nvPicPr>
        <p:blipFill rotWithShape="1">
          <a:blip r:embed="rId3"/>
          <a:srcRect l="9127" t="12970" r="11779" b="26248"/>
          <a:stretch/>
        </p:blipFill>
        <p:spPr bwMode="auto">
          <a:xfrm>
            <a:off x="616525" y="1432334"/>
            <a:ext cx="5226713" cy="4210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lt 7"/>
          <p:cNvPicPr/>
          <p:nvPr/>
        </p:nvPicPr>
        <p:blipFill rotWithShape="1">
          <a:blip r:embed="rId4"/>
          <a:srcRect l="96" t="12659" r="14627" b="19113"/>
          <a:stretch/>
        </p:blipFill>
        <p:spPr bwMode="auto">
          <a:xfrm>
            <a:off x="5551087" y="1407609"/>
            <a:ext cx="6024388" cy="4186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6369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8"/>
          <p:cNvPicPr>
            <a:picLocks/>
          </p:cNvPicPr>
          <p:nvPr/>
        </p:nvPicPr>
        <p:blipFill rotWithShape="1">
          <a:blip r:embed="rId2"/>
          <a:srcRect l="8046" t="13561" r="14807" b="8583"/>
          <a:stretch/>
        </p:blipFill>
        <p:spPr bwMode="auto">
          <a:xfrm>
            <a:off x="554973" y="255560"/>
            <a:ext cx="4853368" cy="2654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lt 5"/>
          <p:cNvPicPr/>
          <p:nvPr/>
        </p:nvPicPr>
        <p:blipFill rotWithShape="1">
          <a:blip r:embed="rId3"/>
          <a:srcRect l="6952" t="15078" r="10004" b="18100"/>
          <a:stretch/>
        </p:blipFill>
        <p:spPr bwMode="auto">
          <a:xfrm>
            <a:off x="448811" y="2910468"/>
            <a:ext cx="5334000" cy="3401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isu kohatäide 6"/>
          <p:cNvPicPr>
            <a:picLocks noGrp="1"/>
          </p:cNvPicPr>
          <p:nvPr>
            <p:ph sz="half" idx="2"/>
          </p:nvPr>
        </p:nvPicPr>
        <p:blipFill rotWithShape="1">
          <a:blip r:embed="rId4"/>
          <a:srcRect l="14337" t="15794" r="15026" b="15389"/>
          <a:stretch/>
        </p:blipFill>
        <p:spPr bwMode="auto">
          <a:xfrm>
            <a:off x="6581986" y="163238"/>
            <a:ext cx="5181600" cy="2839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lt 7"/>
          <p:cNvPicPr/>
          <p:nvPr/>
        </p:nvPicPr>
        <p:blipFill rotWithShape="1">
          <a:blip r:embed="rId5"/>
          <a:srcRect l="13905" t="-755" r="18163" b="7933"/>
          <a:stretch/>
        </p:blipFill>
        <p:spPr bwMode="auto">
          <a:xfrm>
            <a:off x="6614491" y="3204677"/>
            <a:ext cx="5116591" cy="3341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78510" y="125677"/>
            <a:ext cx="73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pdf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255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205C3-C00E-5A42-96C6-1363C7D1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8F972D-7097-FD44-A629-69A84928B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249" y="1825624"/>
            <a:ext cx="10789919" cy="4659581"/>
          </a:xfrm>
        </p:spPr>
      </p:pic>
    </p:spTree>
    <p:extLst>
      <p:ext uri="{BB962C8B-B14F-4D97-AF65-F5344CB8AC3E}">
        <p14:creationId xmlns:p14="http://schemas.microsoft.com/office/powerpoint/2010/main" val="156501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46A8-377A-C24E-A9EB-F6EDFDE5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the barcode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155043-EC4E-4F40-B057-F729DBBD9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642" y="1516136"/>
            <a:ext cx="10812158" cy="5002476"/>
          </a:xfrm>
        </p:spPr>
      </p:pic>
    </p:spTree>
    <p:extLst>
      <p:ext uri="{BB962C8B-B14F-4D97-AF65-F5344CB8AC3E}">
        <p14:creationId xmlns:p14="http://schemas.microsoft.com/office/powerpoint/2010/main" val="141378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E324-C4E1-084E-8836-292B1E5A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lead with handclaps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9915E-3610-DE4D-8B79-AB6CEB875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clap – turn</a:t>
            </a:r>
          </a:p>
          <a:p>
            <a:r>
              <a:rPr lang="en-US" dirty="0"/>
              <a:t>2 claps – drive straight</a:t>
            </a:r>
          </a:p>
        </p:txBody>
      </p:sp>
    </p:spTree>
    <p:extLst>
      <p:ext uri="{BB962C8B-B14F-4D97-AF65-F5344CB8AC3E}">
        <p14:creationId xmlns:p14="http://schemas.microsoft.com/office/powerpoint/2010/main" val="111884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5DFF-9419-B14A-A745-B5FB7980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02C60-B2F1-6B46-8ECA-F277DE09A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the line – position of robot</a:t>
            </a:r>
          </a:p>
          <a:p>
            <a:r>
              <a:rPr lang="en-US" dirty="0"/>
              <a:t>Black tape</a:t>
            </a:r>
          </a:p>
          <a:p>
            <a:r>
              <a:rPr lang="en-US" dirty="0"/>
              <a:t>Sharp angles NB!</a:t>
            </a:r>
          </a:p>
          <a:p>
            <a:r>
              <a:rPr lang="en-US" dirty="0"/>
              <a:t>Edison and Legos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2ACE6-30BD-1F49-B26E-385A9F513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479" y="594442"/>
            <a:ext cx="5582521" cy="55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1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6B92-1FEB-014B-9F5A-3B73561A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in </a:t>
            </a:r>
            <a:r>
              <a:rPr lang="en-US" dirty="0" err="1"/>
              <a:t>EdBlocks</a:t>
            </a:r>
            <a:r>
              <a:rPr lang="en-US" dirty="0"/>
              <a:t> application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DA48D7-2EC9-2E48-9CA8-3DA9DB4C5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461" y="1417661"/>
            <a:ext cx="11123047" cy="4940935"/>
          </a:xfrm>
        </p:spPr>
      </p:pic>
    </p:spTree>
    <p:extLst>
      <p:ext uri="{BB962C8B-B14F-4D97-AF65-F5344CB8AC3E}">
        <p14:creationId xmlns:p14="http://schemas.microsoft.com/office/powerpoint/2010/main" val="151679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2BCE-0E14-C940-B77C-1766BB85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rehearse programming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557C68-338F-3D44-9794-A8F53A43C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72" y="1470799"/>
            <a:ext cx="11161541" cy="4958136"/>
          </a:xfrm>
        </p:spPr>
      </p:pic>
    </p:spTree>
    <p:extLst>
      <p:ext uri="{BB962C8B-B14F-4D97-AF65-F5344CB8AC3E}">
        <p14:creationId xmlns:p14="http://schemas.microsoft.com/office/powerpoint/2010/main" val="2132866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4818</TotalTime>
  <Words>493</Words>
  <Application>Microsoft Macintosh PowerPoint</Application>
  <PresentationFormat>Widescreen</PresentationFormat>
  <Paragraphs>95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Erasmus+ project 3 LTT event in France</vt:lpstr>
      <vt:lpstr>1. EDISON EDUCATIONAL ROBOT</vt:lpstr>
      <vt:lpstr>PowerPoint Presentation</vt:lpstr>
      <vt:lpstr>PowerPoint Presentation</vt:lpstr>
      <vt:lpstr>Reading the barcode</vt:lpstr>
      <vt:lpstr>To lead with handclaps</vt:lpstr>
      <vt:lpstr>PowerPoint Presentation</vt:lpstr>
      <vt:lpstr>Programming in EdBlocks application</vt:lpstr>
      <vt:lpstr>Lets rehearse programming</vt:lpstr>
      <vt:lpstr>PowerPoint Presentation</vt:lpstr>
      <vt:lpstr>PowerPoint Presentation</vt:lpstr>
      <vt:lpstr>Lets drive!</vt:lpstr>
      <vt:lpstr>PowerPoint Presentation</vt:lpstr>
      <vt:lpstr>2. Programming</vt:lpstr>
      <vt:lpstr>PowerPoint Presentation</vt:lpstr>
      <vt:lpstr>3. Animation, picture story</vt:lpstr>
      <vt:lpstr>Lets start:</vt:lpstr>
      <vt:lpstr>You can choose a empty project or ready templates. </vt:lpstr>
      <vt:lpstr>PowerPoint Presentation</vt:lpstr>
      <vt:lpstr>PowerPoint Presentation</vt:lpstr>
      <vt:lpstr>Samples: </vt:lpstr>
      <vt:lpstr>POWTOON.COM</vt:lpstr>
      <vt:lpstr>Lets start</vt:lpstr>
      <vt:lpstr>PowerPoint Presentation</vt:lpstr>
      <vt:lpstr>Compose videos or presentations</vt:lpstr>
      <vt:lpstr>You can share your work through Facebook or Youtube</vt:lpstr>
      <vt:lpstr>4. Crossword puzzles, mazes</vt:lpstr>
      <vt:lpstr>https://crosswordlabs.com/</vt:lpstr>
      <vt:lpstr>https://crosswordlabs.com/</vt:lpstr>
      <vt:lpstr>https://crosswordlabs.com/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Palla</dc:creator>
  <cp:lastModifiedBy>Marilyn Palla</cp:lastModifiedBy>
  <cp:revision>67</cp:revision>
  <cp:lastPrinted>2019-11-06T15:47:27Z</cp:lastPrinted>
  <dcterms:created xsi:type="dcterms:W3CDTF">2019-04-26T05:10:26Z</dcterms:created>
  <dcterms:modified xsi:type="dcterms:W3CDTF">2019-11-06T15:47:39Z</dcterms:modified>
</cp:coreProperties>
</file>