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56" r:id="rId3"/>
    <p:sldId id="257" r:id="rId4"/>
    <p:sldId id="267" r:id="rId5"/>
    <p:sldId id="268" r:id="rId6"/>
    <p:sldId id="258" r:id="rId7"/>
    <p:sldId id="259" r:id="rId8"/>
    <p:sldId id="260" r:id="rId9"/>
    <p:sldId id="262" r:id="rId10"/>
    <p:sldId id="263" r:id="rId11"/>
    <p:sldId id="270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7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F9C29-724E-4D6E-8BC3-89E562E18647}" type="datetimeFigureOut">
              <a:rPr lang="el-GR" smtClean="0"/>
              <a:t>24/5/2019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84ACE-2743-4246-8345-576AE7C29C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41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Presentation by Ann Magkiosi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84ACE-2743-4246-8345-576AE7C29CF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852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84ACE-2743-4246-8345-576AE7C29CFB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9393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84ACE-2743-4246-8345-576AE7C29CFB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15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 are! Press the blue box and make your first </a:t>
            </a:r>
            <a:r>
              <a:rPr lang="en-US" dirty="0" err="1" smtClean="0"/>
              <a:t>page!You</a:t>
            </a:r>
            <a:r>
              <a:rPr lang="en-US" dirty="0" smtClean="0"/>
              <a:t> can ended there author’s name .the title of your book and of course you can add the</a:t>
            </a:r>
            <a:r>
              <a:rPr lang="en-US" baseline="0" dirty="0" smtClean="0"/>
              <a:t> picture which you want as first page!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84ACE-2743-4246-8345-576AE7C29CFB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7116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the full screen</a:t>
            </a:r>
            <a:r>
              <a:rPr lang="en-US" baseline="0" dirty="0" smtClean="0"/>
              <a:t> !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84ACE-2743-4246-8345-576AE7C29CFB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4113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Save</a:t>
            </a:r>
            <a:r>
              <a:rPr lang="en-US" baseline="0" dirty="0" smtClean="0"/>
              <a:t> your book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84ACE-2743-4246-8345-576AE7C29CFB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401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3BE7-188E-4EDC-B3F9-36F35FDF7B59}" type="datetimeFigureOut">
              <a:rPr lang="el-GR" smtClean="0"/>
              <a:t>24/5/2019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035-029F-4614-8957-33D362D1D4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50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3BE7-188E-4EDC-B3F9-36F35FDF7B59}" type="datetimeFigureOut">
              <a:rPr lang="el-GR" smtClean="0"/>
              <a:t>24/5/2019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035-029F-4614-8957-33D362D1D4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48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3BE7-188E-4EDC-B3F9-36F35FDF7B59}" type="datetimeFigureOut">
              <a:rPr lang="el-GR" smtClean="0"/>
              <a:t>24/5/2019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035-029F-4614-8957-33D362D1D4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452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3BE7-188E-4EDC-B3F9-36F35FDF7B59}" type="datetimeFigureOut">
              <a:rPr lang="el-GR" smtClean="0"/>
              <a:t>24/5/2019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035-029F-4614-8957-33D362D1D4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274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3BE7-188E-4EDC-B3F9-36F35FDF7B59}" type="datetimeFigureOut">
              <a:rPr lang="el-GR" smtClean="0"/>
              <a:t>24/5/2019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035-029F-4614-8957-33D362D1D4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859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3BE7-188E-4EDC-B3F9-36F35FDF7B59}" type="datetimeFigureOut">
              <a:rPr lang="el-GR" smtClean="0"/>
              <a:t>24/5/2019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035-029F-4614-8957-33D362D1D4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740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3BE7-188E-4EDC-B3F9-36F35FDF7B59}" type="datetimeFigureOut">
              <a:rPr lang="el-GR" smtClean="0"/>
              <a:t>24/5/2019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035-029F-4614-8957-33D362D1D4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3BE7-188E-4EDC-B3F9-36F35FDF7B59}" type="datetimeFigureOut">
              <a:rPr lang="el-GR" smtClean="0"/>
              <a:t>24/5/2019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035-029F-4614-8957-33D362D1D4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412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3BE7-188E-4EDC-B3F9-36F35FDF7B59}" type="datetimeFigureOut">
              <a:rPr lang="el-GR" smtClean="0"/>
              <a:t>24/5/2019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035-029F-4614-8957-33D362D1D4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011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3BE7-188E-4EDC-B3F9-36F35FDF7B59}" type="datetimeFigureOut">
              <a:rPr lang="el-GR" smtClean="0"/>
              <a:t>24/5/2019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035-029F-4614-8957-33D362D1D4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355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3BE7-188E-4EDC-B3F9-36F35FDF7B59}" type="datetimeFigureOut">
              <a:rPr lang="el-GR" smtClean="0"/>
              <a:t>24/5/2019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0035-029F-4614-8957-33D362D1D4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935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83BE7-188E-4EDC-B3F9-36F35FDF7B59}" type="datetimeFigureOut">
              <a:rPr lang="el-GR" smtClean="0"/>
              <a:t>24/5/2019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00035-029F-4614-8957-33D362D1D4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705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ryjumpe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-108520" y="216915"/>
            <a:ext cx="8946881" cy="14830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Creation of e books</a:t>
            </a:r>
            <a:br>
              <a:rPr lang="en-US" sz="3600" dirty="0" smtClean="0">
                <a:solidFill>
                  <a:srgbClr val="FFFF00"/>
                </a:solidFill>
                <a:latin typeface="Algerian" panose="04020705040A02060702" pitchFamily="82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 via story jumper!</a:t>
            </a:r>
            <a:endParaRPr lang="el-GR" sz="3600" dirty="0">
              <a:solidFill>
                <a:srgbClr val="FFFF0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89759"/>
            <a:ext cx="6192688" cy="4472841"/>
          </a:xfrm>
          <a:prstGeom prst="rect">
            <a:avLst/>
          </a:prstGeom>
        </p:spPr>
      </p:pic>
      <p:pic>
        <p:nvPicPr>
          <p:cNvPr id="5" name="Θέση περιεχομένου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562" y="2951893"/>
            <a:ext cx="1277239" cy="1858790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2555776" y="6165304"/>
            <a:ext cx="380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lgerian" panose="04020705040A02060702" pitchFamily="82" charset="0"/>
              </a:rPr>
              <a:t>Presentation by Ann Magkiosi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8" y="404664"/>
            <a:ext cx="1149859" cy="76753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26118"/>
            <a:ext cx="1558819" cy="91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25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7991"/>
            <a:ext cx="7488832" cy="4896544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323528" y="5229200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FF00"/>
                </a:solidFill>
              </a:rPr>
              <a:t>            Congratulations</a:t>
            </a:r>
            <a:r>
              <a:rPr lang="en-US" sz="2800" dirty="0">
                <a:solidFill>
                  <a:srgbClr val="FFFF00"/>
                </a:solidFill>
              </a:rPr>
              <a:t>! Your first book is ready! </a:t>
            </a:r>
            <a:endParaRPr lang="en-US" sz="2800" dirty="0" smtClean="0">
              <a:solidFill>
                <a:srgbClr val="FFFF00"/>
              </a:solidFill>
            </a:endParaRPr>
          </a:p>
          <a:p>
            <a:pPr lvl="0"/>
            <a:r>
              <a:rPr lang="en-US" sz="2800" dirty="0" smtClean="0">
                <a:solidFill>
                  <a:srgbClr val="FFFF00"/>
                </a:solidFill>
              </a:rPr>
              <a:t>Now </a:t>
            </a:r>
            <a:r>
              <a:rPr lang="en-US" sz="2800" dirty="0">
                <a:solidFill>
                  <a:srgbClr val="FFFF00"/>
                </a:solidFill>
              </a:rPr>
              <a:t>you can share it ,but it or edit if don’t like the </a:t>
            </a:r>
            <a:r>
              <a:rPr lang="en-US" sz="2800" dirty="0" smtClean="0">
                <a:solidFill>
                  <a:srgbClr val="FFFF00"/>
                </a:solidFill>
              </a:rPr>
              <a:t>result</a:t>
            </a:r>
          </a:p>
          <a:p>
            <a:pPr lvl="0"/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                                  </a:t>
            </a:r>
            <a:r>
              <a:rPr lang="en-US" sz="2800" dirty="0">
                <a:solidFill>
                  <a:srgbClr val="FFFF00"/>
                </a:solidFill>
              </a:rPr>
              <a:t>G</a:t>
            </a:r>
            <a:r>
              <a:rPr lang="en-US" sz="2800" dirty="0" smtClean="0">
                <a:solidFill>
                  <a:srgbClr val="FFFF00"/>
                </a:solidFill>
              </a:rPr>
              <a:t>ood luck! </a:t>
            </a:r>
            <a:endParaRPr lang="el-GR" sz="2800" dirty="0">
              <a:solidFill>
                <a:srgbClr val="FFFF00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3456384" cy="2625327"/>
          </a:xfrm>
          <a:prstGeom prst="rect">
            <a:avLst/>
          </a:prstGeom>
        </p:spPr>
      </p:pic>
      <p:pic>
        <p:nvPicPr>
          <p:cNvPr id="10" name="Θέση περιεχομένου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620" y="3063798"/>
            <a:ext cx="1655056" cy="217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28384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9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5257887" y="2115434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is Story jumper?</a:t>
            </a:r>
            <a:endParaRPr lang="el-GR" sz="32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267624" y="3068960"/>
            <a:ext cx="590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Is an internet-based </a:t>
            </a:r>
          </a:p>
          <a:p>
            <a:r>
              <a:rPr lang="en-US" sz="3200" dirty="0" smtClean="0">
                <a:solidFill>
                  <a:srgbClr val="00B0F0"/>
                </a:solidFill>
              </a:rPr>
              <a:t>tool that help us to</a:t>
            </a:r>
          </a:p>
          <a:p>
            <a:r>
              <a:rPr lang="en-US" sz="3200" dirty="0" smtClean="0">
                <a:solidFill>
                  <a:srgbClr val="00B0F0"/>
                </a:solidFill>
              </a:rPr>
              <a:t> create easy e books!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endParaRPr lang="el-GR" sz="3200" dirty="0">
              <a:solidFill>
                <a:srgbClr val="FFC000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835696" y="5391213"/>
            <a:ext cx="65227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Story Jumper  is available at 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hlinkClick r:id="rId3"/>
              </a:rPr>
              <a:t>https://www.storyjumper.com</a:t>
            </a:r>
            <a:endParaRPr lang="el-GR" sz="3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8613" y="251937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       Easy web tool for all!</a:t>
            </a:r>
            <a:endParaRPr lang="el-GR" sz="3200" dirty="0">
              <a:solidFill>
                <a:schemeClr val="bg1"/>
              </a:solidFill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5006367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6" y="332656"/>
            <a:ext cx="3562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How does it work;</a:t>
            </a:r>
            <a:endParaRPr lang="el-GR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5446" y="2060848"/>
            <a:ext cx="75182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Make your registration first 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and open the tool.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Press : </a:t>
            </a:r>
            <a:r>
              <a:rPr lang="en-US" sz="2800" dirty="0">
                <a:solidFill>
                  <a:srgbClr val="FFFF00"/>
                </a:solidFill>
              </a:rPr>
              <a:t>C</a:t>
            </a:r>
            <a:r>
              <a:rPr lang="en-US" sz="2800" dirty="0" smtClean="0">
                <a:solidFill>
                  <a:srgbClr val="FFFF00"/>
                </a:solidFill>
              </a:rPr>
              <a:t>reate a book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Then </a:t>
            </a:r>
            <a:r>
              <a:rPr lang="en-US" sz="2800" dirty="0">
                <a:solidFill>
                  <a:srgbClr val="00B0F0"/>
                </a:solidFill>
              </a:rPr>
              <a:t>e</a:t>
            </a:r>
            <a:r>
              <a:rPr lang="en-US" sz="2800" dirty="0" smtClean="0">
                <a:solidFill>
                  <a:srgbClr val="00B0F0"/>
                </a:solidFill>
              </a:rPr>
              <a:t>nder your pictures .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Chose the version of props</a:t>
            </a:r>
            <a:endParaRPr lang="el-GR" sz="2800" dirty="0">
              <a:solidFill>
                <a:srgbClr val="00B0F0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17431"/>
            <a:ext cx="4219290" cy="3315822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611560" y="4899616"/>
            <a:ext cx="80270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FFFF00"/>
                </a:solidFill>
              </a:rPr>
              <a:t>Choose the type of book </a:t>
            </a:r>
            <a:r>
              <a:rPr lang="en-US" sz="2800" dirty="0" smtClean="0">
                <a:solidFill>
                  <a:srgbClr val="FFFF00"/>
                </a:solidFill>
              </a:rPr>
              <a:t>or </a:t>
            </a:r>
            <a:r>
              <a:rPr lang="en-US" sz="2800" dirty="0">
                <a:solidFill>
                  <a:srgbClr val="FFFF00"/>
                </a:solidFill>
              </a:rPr>
              <a:t>create </a:t>
            </a:r>
            <a:r>
              <a:rPr lang="en-US" sz="2800" dirty="0" smtClean="0">
                <a:solidFill>
                  <a:srgbClr val="FFFF00"/>
                </a:solidFill>
              </a:rPr>
              <a:t>your own!</a:t>
            </a:r>
          </a:p>
          <a:p>
            <a:pPr lvl="0"/>
            <a:r>
              <a:rPr lang="en-US" sz="2800" dirty="0" smtClean="0">
                <a:solidFill>
                  <a:srgbClr val="FFFF00"/>
                </a:solidFill>
              </a:rPr>
              <a:t>In this sample we will use the blank for our e book!</a:t>
            </a:r>
            <a:endParaRPr lang="el-G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6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9"/>
            <a:ext cx="6336703" cy="4647774"/>
          </a:xfrm>
          <a:prstGeom prst="rect">
            <a:avLst/>
          </a:prstGeom>
        </p:spPr>
      </p:pic>
      <p:cxnSp>
        <p:nvCxnSpPr>
          <p:cNvPr id="4" name="Ευθύγραμμο βέλος σύνδεσης 3"/>
          <p:cNvCxnSpPr/>
          <p:nvPr/>
        </p:nvCxnSpPr>
        <p:spPr>
          <a:xfrm flipH="1" flipV="1">
            <a:off x="1907704" y="4221088"/>
            <a:ext cx="216024" cy="43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Ορθογώνιο 6"/>
          <p:cNvSpPr/>
          <p:nvPr/>
        </p:nvSpPr>
        <p:spPr>
          <a:xfrm>
            <a:off x="683566" y="4908423"/>
            <a:ext cx="80648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                           Here </a:t>
            </a:r>
            <a:r>
              <a:rPr lang="en-US" sz="2800" dirty="0">
                <a:solidFill>
                  <a:srgbClr val="FFFF00"/>
                </a:solidFill>
              </a:rPr>
              <a:t>we are</a:t>
            </a:r>
            <a:r>
              <a:rPr lang="en-US" sz="2800" dirty="0" smtClean="0">
                <a:solidFill>
                  <a:srgbClr val="FFFF00"/>
                </a:solidFill>
              </a:rPr>
              <a:t>!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Press the blue box and make your first </a:t>
            </a:r>
            <a:r>
              <a:rPr lang="en-US" sz="2800" dirty="0" smtClean="0">
                <a:solidFill>
                  <a:srgbClr val="FFFF00"/>
                </a:solidFill>
              </a:rPr>
              <a:t>page!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8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7543647" cy="4021495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0" y="4581128"/>
            <a:ext cx="932723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              Here </a:t>
            </a:r>
            <a:r>
              <a:rPr lang="en-US" sz="2800" dirty="0">
                <a:solidFill>
                  <a:srgbClr val="FFFF00"/>
                </a:solidFill>
              </a:rPr>
              <a:t>is the full screen </a:t>
            </a:r>
            <a:r>
              <a:rPr lang="en-US" sz="2800" dirty="0" smtClean="0">
                <a:solidFill>
                  <a:srgbClr val="FFFF00"/>
                </a:solidFill>
              </a:rPr>
              <a:t>!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Choosing the big text on the top you can ender your text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Of course you have some other options for text as you can see.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            If you want to add more pages press +.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          Also you can delete them  (see the bows)</a:t>
            </a:r>
            <a:endParaRPr lang="el-GR" sz="2800" dirty="0">
              <a:solidFill>
                <a:srgbClr val="FFFF00"/>
              </a:solidFill>
            </a:endParaRPr>
          </a:p>
        </p:txBody>
      </p:sp>
      <p:sp>
        <p:nvSpPr>
          <p:cNvPr id="5" name="Επάνω βέλος 4"/>
          <p:cNvSpPr/>
          <p:nvPr/>
        </p:nvSpPr>
        <p:spPr>
          <a:xfrm rot="18382500">
            <a:off x="1475703" y="1137372"/>
            <a:ext cx="86055" cy="75908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Επάνω βέλος 5"/>
          <p:cNvSpPr/>
          <p:nvPr/>
        </p:nvSpPr>
        <p:spPr>
          <a:xfrm rot="18382500" flipH="1" flipV="1">
            <a:off x="7152891" y="3253571"/>
            <a:ext cx="98217" cy="70262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4705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3"/>
            <a:ext cx="8604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Now you </a:t>
            </a:r>
            <a:r>
              <a:rPr lang="en-US" sz="2400" dirty="0">
                <a:solidFill>
                  <a:srgbClr val="FFFF00"/>
                </a:solidFill>
              </a:rPr>
              <a:t>can </a:t>
            </a:r>
            <a:r>
              <a:rPr lang="en-US" sz="2400" dirty="0" smtClean="0">
                <a:solidFill>
                  <a:srgbClr val="FFFF00"/>
                </a:solidFill>
              </a:rPr>
              <a:t>add  </a:t>
            </a:r>
            <a:r>
              <a:rPr lang="en-US" sz="2400" dirty="0">
                <a:solidFill>
                  <a:srgbClr val="FFFF00"/>
                </a:solidFill>
              </a:rPr>
              <a:t>author’s name ,the title of your book and of course you can add the picture which you want as first </a:t>
            </a:r>
            <a:r>
              <a:rPr lang="en-US" sz="2400" dirty="0" smtClean="0">
                <a:solidFill>
                  <a:srgbClr val="FFFF00"/>
                </a:solidFill>
              </a:rPr>
              <a:t>page.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Also you can choose the color of your book from the box of colors.</a:t>
            </a: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631432" cy="486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941168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 this page (second page ) you can write your dedication message and you can take the code of your book too!</a:t>
            </a:r>
            <a:endParaRPr lang="el-GR" sz="2800" dirty="0">
              <a:solidFill>
                <a:schemeClr val="bg1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5575709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798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201816"/>
            <a:ext cx="7848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And here is a sample how you can enter text.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When you finished with this page you can press to create your next page.</a:t>
            </a:r>
            <a:endParaRPr lang="el-GR" sz="2800" dirty="0">
              <a:solidFill>
                <a:srgbClr val="FFFF00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6648576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36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7560840" cy="5182659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539552" y="5311016"/>
            <a:ext cx="88397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FF00"/>
                </a:solidFill>
              </a:rPr>
              <a:t>                If  you like you can add voice!</a:t>
            </a:r>
          </a:p>
          <a:p>
            <a:pPr lvl="0"/>
            <a:r>
              <a:rPr lang="en-US" sz="2800" dirty="0" smtClean="0">
                <a:solidFill>
                  <a:srgbClr val="FFFF00"/>
                </a:solidFill>
              </a:rPr>
              <a:t>           Save </a:t>
            </a:r>
            <a:r>
              <a:rPr lang="en-US" sz="2800" dirty="0">
                <a:solidFill>
                  <a:srgbClr val="FFFF00"/>
                </a:solidFill>
              </a:rPr>
              <a:t>your </a:t>
            </a:r>
            <a:r>
              <a:rPr lang="en-US" sz="2800" dirty="0" smtClean="0">
                <a:solidFill>
                  <a:srgbClr val="FFFF00"/>
                </a:solidFill>
              </a:rPr>
              <a:t>book!  Go to the next page!</a:t>
            </a:r>
          </a:p>
        </p:txBody>
      </p:sp>
    </p:spTree>
    <p:extLst>
      <p:ext uri="{BB962C8B-B14F-4D97-AF65-F5344CB8AC3E}">
        <p14:creationId xmlns:p14="http://schemas.microsoft.com/office/powerpoint/2010/main" val="337720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362</Words>
  <Application>Microsoft Office PowerPoint</Application>
  <PresentationFormat>Προβολή στην οθόνη (4:3)</PresentationFormat>
  <Paragraphs>45</Paragraphs>
  <Slides>11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Algerian</vt:lpstr>
      <vt:lpstr>Arial</vt:lpstr>
      <vt:lpstr>Calibri</vt:lpstr>
      <vt:lpstr>Θέμα του Office</vt:lpstr>
      <vt:lpstr>Creation of e books  via story jumper!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22</cp:revision>
  <dcterms:created xsi:type="dcterms:W3CDTF">2019-05-23T19:49:29Z</dcterms:created>
  <dcterms:modified xsi:type="dcterms:W3CDTF">2019-05-24T12:28:25Z</dcterms:modified>
</cp:coreProperties>
</file>