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6" r:id="rId13"/>
    <p:sldId id="274" r:id="rId14"/>
    <p:sldId id="275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0"/>
    <p:restoredTop sz="94668"/>
  </p:normalViewPr>
  <p:slideViewPr>
    <p:cSldViewPr snapToGrid="0" snapToObjects="1">
      <p:cViewPr varScale="1">
        <p:scale>
          <a:sx n="105" d="100"/>
          <a:sy n="105" d="100"/>
        </p:scale>
        <p:origin x="10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78A75-542C-254C-BA5D-3C728CA54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6306E-FF02-1E43-BC3F-B27B5C354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0F73B-6A87-1540-9EAB-8BD944C0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41CDA-7EB4-4745-8460-878794330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1CD8F-E05E-0044-A0B2-47019681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64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F420-33D7-FB44-A141-38CF65F3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020F12-4C9E-984D-85C5-73E890285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FB729-909C-C74F-A337-A3AB86D7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8199-EB86-9F4A-8AAC-7CA81679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E8AAE-12DF-394F-8C0C-7B9BB137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3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E91FB4-AB15-E346-BF66-19AAD74083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BAE54-938F-ED49-9E74-C5492F018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D7688-5D5C-6F48-8510-08EAFF07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56D54-FFD7-3D44-A0B4-1EB4D23BF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1034D-577A-2641-895E-F6FF4CE4E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6688D-3B97-7F4D-BEA1-BB4D3B92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85C6F-6E79-3149-A5B6-C61FD9809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E3278-F16A-DD4E-97B8-85FB5494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ED7AD-5BF3-3A4A-B587-1CCD3BC16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A6BA0-8BBC-3444-A572-D0AEE674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4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1A668-BF2F-B146-B86E-D4DD419B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6510E-2BC9-3D48-AA14-CE1D097A8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C7993-FB99-074E-BA21-E9552A79F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335FB-04D4-944F-9CAF-844481D7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8FA31-91B8-574D-8724-8014B594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91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0F1DC-5A5A-0B43-B2AA-8000D9AC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C00AD-A2A4-1740-BDC2-507301593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FA860-3D4C-9D43-9A82-02D52235A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C6ED5-4213-954C-95AE-FD3B87D4A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3AB57-BE53-7240-A693-90A5D6B2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23CC-CC82-FC48-838D-261AA15E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3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5A29-ADA8-6940-A98D-1864CD7C4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BEA25-A313-4A4A-B929-1856DC069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61518-D703-BE40-9292-9745D5286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93F15D-76C0-2547-93BC-9C5681C3A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B61097-4BA1-2942-809D-A22ACBBC2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29E1C8-8000-384E-8864-97A3E6009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3C99C-D710-5449-BD5E-A8E59685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22AAA5-DBB3-4F47-AD8F-4C835E33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1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7F45-1858-7940-BD09-1F861BF9B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CF5FE-43F4-8C4A-AE26-179B3F3E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5BA67-72AE-1C41-A969-6AC6FBBA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CDAEB-D6C1-5F49-9A12-120579A3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E93A12-35EE-6247-9C07-E1FA1F77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69E83-8063-B849-BEC1-26FD41599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6FF5D-2A81-EA44-A5C3-7E39DC2D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1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C0FE4-D74D-5943-BC12-712B7F4D3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AEA3C-40B4-4E4C-BCE1-9F8A71EEF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88671-0198-4649-BC06-0FB8C7399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43AAD-0FAD-6D44-8FA4-84BA168F9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2152A-1BDF-264C-896C-9FD10AF8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954C3-BFC3-A64F-8BBA-78C025B5F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8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B458-77C1-9E4D-8F62-8C9B5EBA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06841E-F187-D746-BCF3-9AF8C27630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CC8F-7A7B-5141-AE22-E215B0ABD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998EB-BDDD-C946-8E5A-A25089B50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3DA02-F823-3045-8F1C-764D64585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A5CDB-07E2-3C46-8874-BE47E225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9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B83D9D-2F48-1342-894C-81B61F3F7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E8AB5-9912-DE43-9067-9FABD3754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A8008-D183-7D4B-8481-32D09CAC1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B1167-62DF-CB41-A700-B1D997EC308B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78B29-A43B-724E-B58C-CF05934D1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A22E2-9038-2F40-B86C-9CFA22403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B775A-EA6B-DB4D-BEC5-655F10372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4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6651F-7E6C-1244-9CA5-AD9B8024D8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Children evaluation test using technology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77D76-5D10-A646-9EB0-635E3C17B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Webmeeting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F44B1-B73B-944E-91BF-AFE7F62A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640341"/>
            <a:ext cx="4411980" cy="1259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F4F2F-9492-B148-BE1C-782E1C51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730" y="546389"/>
            <a:ext cx="22987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6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AE887-F8B3-A64A-AD56-8BD0B340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Arrange the numbers to increasing or decreasing sequence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F0EFB2-6681-4E42-BC59-ED8071E87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234" y="2743200"/>
            <a:ext cx="5875958" cy="30780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35094-B563-0940-BFB0-043FAF732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423" y="2743200"/>
            <a:ext cx="5880079" cy="307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6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5506-9FC5-1046-8962-0C7DDB2B3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3AD516-5F09-1B43-B439-CBEB05790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562" y="2853282"/>
            <a:ext cx="6025480" cy="31817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A8AC6-B9AD-F549-B9DC-8E64E9E76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3282"/>
            <a:ext cx="6038157" cy="31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86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8E229-C09E-B64B-BD3E-F2CD0BBB0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Calculate and choose the right answer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A7B7BE-95EF-BD40-BB70-38AD11044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557" y="2480945"/>
            <a:ext cx="6165883" cy="32492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2287B-EE62-0944-9BAC-E6946DFBB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460" y="2480945"/>
            <a:ext cx="6183585" cy="324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6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69955-E861-6C41-ACD5-36D8B49C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Compare the quantities.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67417A-3594-2847-A94D-CAC63038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445" y="2731009"/>
            <a:ext cx="6022108" cy="31668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2AFAB-F5DD-0444-9963-ACFC4796B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656" y="2731009"/>
            <a:ext cx="6004829" cy="3166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F414D-4A1E-8F49-8015-8D7AEA5C41F1}"/>
              </a:ext>
            </a:extLst>
          </p:cNvPr>
          <p:cNvSpPr txBox="1"/>
          <p:nvPr/>
        </p:nvSpPr>
        <p:spPr>
          <a:xfrm>
            <a:off x="1414272" y="4998720"/>
            <a:ext cx="391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 the quantity where are more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8B778-1126-3742-BCBD-F9799ED1442E}"/>
              </a:ext>
            </a:extLst>
          </p:cNvPr>
          <p:cNvSpPr txBox="1"/>
          <p:nvPr/>
        </p:nvSpPr>
        <p:spPr>
          <a:xfrm>
            <a:off x="7247843" y="4998720"/>
            <a:ext cx="376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 the quantity where are less items</a:t>
            </a:r>
          </a:p>
        </p:txBody>
      </p:sp>
    </p:spTree>
    <p:extLst>
      <p:ext uri="{BB962C8B-B14F-4D97-AF65-F5344CB8AC3E}">
        <p14:creationId xmlns:p14="http://schemas.microsoft.com/office/powerpoint/2010/main" val="601009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727D-2E94-BC41-8E7E-9F29C76C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C5FE49-D6BF-754E-BB71-A61BE032A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17" y="3121151"/>
            <a:ext cx="5753543" cy="303580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43EF9-081E-AD4B-953F-DAC07982D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3121152"/>
            <a:ext cx="5768035" cy="3035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E011E1-4144-CE4D-9AD7-DB0D4AED9AEF}"/>
              </a:ext>
            </a:extLst>
          </p:cNvPr>
          <p:cNvSpPr txBox="1"/>
          <p:nvPr/>
        </p:nvSpPr>
        <p:spPr>
          <a:xfrm>
            <a:off x="1987296" y="2304288"/>
            <a:ext cx="225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 the shortest item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F8749-A651-F940-A59A-20D59D7BE1A5}"/>
              </a:ext>
            </a:extLst>
          </p:cNvPr>
          <p:cNvSpPr txBox="1"/>
          <p:nvPr/>
        </p:nvSpPr>
        <p:spPr>
          <a:xfrm>
            <a:off x="7888224" y="2304288"/>
            <a:ext cx="217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 the longest item</a:t>
            </a:r>
          </a:p>
        </p:txBody>
      </p:sp>
    </p:spTree>
    <p:extLst>
      <p:ext uri="{BB962C8B-B14F-4D97-AF65-F5344CB8AC3E}">
        <p14:creationId xmlns:p14="http://schemas.microsoft.com/office/powerpoint/2010/main" val="3966091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DD7D-D0E6-5141-B74A-3D8A4C4C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Choose the clock that shows the same time as written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B809E8-892C-3741-B461-A5E40B2A9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32" y="2877312"/>
            <a:ext cx="5963207" cy="314248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6BBCE-E30D-F94E-84E9-BD48EDB4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77312"/>
            <a:ext cx="5987090" cy="31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10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C594A-4744-1D49-A17A-9CCE4C7A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Move with arrows according to the voice guide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F20B1C-6081-2440-801A-0B001BF1D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86" y="2579053"/>
            <a:ext cx="6330125" cy="33157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403328-9DC2-8144-9023-C7BACA337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875" y="2579053"/>
            <a:ext cx="6298650" cy="33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67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7F33-AC22-D143-8CFA-5A027541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7B00A-7585-B043-B75D-3CCFC1484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mandatory to evaluate children development every year.</a:t>
            </a:r>
          </a:p>
          <a:p>
            <a:r>
              <a:rPr lang="en-US" dirty="0"/>
              <a:t>Opportunity to have more effective development test: </a:t>
            </a:r>
          </a:p>
          <a:p>
            <a:pPr>
              <a:buFontTx/>
              <a:buChar char="-"/>
            </a:pPr>
            <a:r>
              <a:rPr lang="en-US" dirty="0"/>
              <a:t>It is a game</a:t>
            </a:r>
          </a:p>
          <a:p>
            <a:pPr>
              <a:buFontTx/>
              <a:buChar char="-"/>
            </a:pPr>
            <a:r>
              <a:rPr lang="en-US" dirty="0"/>
              <a:t>no paper filling test</a:t>
            </a:r>
          </a:p>
          <a:p>
            <a:pPr>
              <a:buFontTx/>
              <a:buChar char="-"/>
            </a:pPr>
            <a:r>
              <a:rPr lang="en-US" dirty="0"/>
              <a:t>system generates summary</a:t>
            </a:r>
          </a:p>
          <a:p>
            <a:pPr>
              <a:buFontTx/>
              <a:buChar char="-"/>
            </a:pPr>
            <a:r>
              <a:rPr lang="en-US" dirty="0"/>
              <a:t>We can evaluate also children technical skills</a:t>
            </a:r>
          </a:p>
          <a:p>
            <a:pPr>
              <a:buFontTx/>
              <a:buChar char="-"/>
            </a:pPr>
            <a:r>
              <a:rPr lang="en-US" dirty="0"/>
              <a:t>Children can solve the test </a:t>
            </a:r>
            <a:r>
              <a:rPr lang="en-US" dirty="0" err="1"/>
              <a:t>independenlty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59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50FB-E475-A54C-BE01-D78EAF2E8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Listen the story and answer the 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99D7BA-B29C-164E-8BB9-FA79B00F0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626" y="2566466"/>
            <a:ext cx="5882346" cy="31180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652CA-CAAD-DF4E-AB33-AFD51DDF1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84" y="2566466"/>
            <a:ext cx="5904400" cy="31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7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A361-F58A-C247-BAA2-DA62E309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 Read the words, choose the right picture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4FF8FF-2175-844C-A05D-B3FBCFF74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66" y="2580232"/>
            <a:ext cx="5771551" cy="30372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D0CAA-248F-9447-B71E-901B04E92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80232"/>
            <a:ext cx="5774794" cy="30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EADC-AF25-E04B-8173-056A1E71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Choose the correct opposite word.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FDC870-A339-CC4A-B2BA-4A197C37A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197" y="2770505"/>
            <a:ext cx="5703170" cy="30054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3FF42-003B-4147-B76E-BB3E59B8C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34" y="2770505"/>
            <a:ext cx="5715161" cy="300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692E-5731-C549-84AD-CA5D2B05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 Read the words and choose the right word according to the picture.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948EAB-ACF9-F246-B924-77D7DCBA8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08" y="2687665"/>
            <a:ext cx="5728572" cy="29968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2080C-B77A-934C-9C09-CD45562CE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0" y="2687665"/>
            <a:ext cx="5672194" cy="29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54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82803-2ED1-0A4F-96F4-44A471CC5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Put the pictures to correct order according to the events happening.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3D5BF1-36D5-6941-9B32-259DA1EF0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44" y="2731009"/>
            <a:ext cx="6154399" cy="32278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99C1D-AEC2-6A47-B49B-F76C5CAB6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731009"/>
            <a:ext cx="6117467" cy="322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72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CBAFB-C9C7-A94B-B968-8AF587C1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Choose the correct season for every month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012A7E-4752-D04D-83F6-FA39AAA14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" y="2487169"/>
            <a:ext cx="5984899" cy="31821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641739-9A59-A141-AD34-4D68BB84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094" y="2487169"/>
            <a:ext cx="6091226" cy="31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33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CB75-7C67-3449-A528-B63C14A84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Put the days of the weeks to correct order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E4426C-9F5E-9F4E-AA5C-4610F2AC7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04" y="2846705"/>
            <a:ext cx="6084241" cy="32188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C99240-6F9A-1147-BE1F-3EF9C6C84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855" y="2938272"/>
            <a:ext cx="5975129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10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191</Words>
  <Application>Microsoft Macintosh PowerPoint</Application>
  <PresentationFormat>Widescreen</PresentationFormat>
  <Paragraphs>26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Children evaluation test using technology</vt:lpstr>
      <vt:lpstr>Why?</vt:lpstr>
      <vt:lpstr>1. Listen the story and answer the questions</vt:lpstr>
      <vt:lpstr>2.1 Read the words, choose the right picture</vt:lpstr>
      <vt:lpstr>2.2 Choose the correct opposite word.</vt:lpstr>
      <vt:lpstr>2.3 Read the words and choose the right word according to the picture.</vt:lpstr>
      <vt:lpstr>3. Put the pictures to correct order according to the events happening.</vt:lpstr>
      <vt:lpstr>4. Choose the correct season for every month</vt:lpstr>
      <vt:lpstr>5. Put the days of the weeks to correct order</vt:lpstr>
      <vt:lpstr>6. Arrange the numbers to increasing or decreasing sequence</vt:lpstr>
      <vt:lpstr>PowerPoint Presentation</vt:lpstr>
      <vt:lpstr>7. Calculate and choose the right answer</vt:lpstr>
      <vt:lpstr>8. Compare the quantities.</vt:lpstr>
      <vt:lpstr>PowerPoint Presentation</vt:lpstr>
      <vt:lpstr>9. Choose the clock that shows the same time as written</vt:lpstr>
      <vt:lpstr>10. Move with arrows according to the voice guide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 evaluation test using tecnology</dc:title>
  <dc:creator>Marilyn Palla</dc:creator>
  <cp:lastModifiedBy>Marilyn Palla</cp:lastModifiedBy>
  <cp:revision>10</cp:revision>
  <dcterms:created xsi:type="dcterms:W3CDTF">2020-11-17T11:51:31Z</dcterms:created>
  <dcterms:modified xsi:type="dcterms:W3CDTF">2020-11-23T12:25:05Z</dcterms:modified>
</cp:coreProperties>
</file>