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63" r:id="rId2"/>
    <p:sldId id="316" r:id="rId3"/>
    <p:sldId id="596" r:id="rId4"/>
    <p:sldId id="314" r:id="rId5"/>
    <p:sldId id="563" r:id="rId6"/>
    <p:sldId id="599" r:id="rId7"/>
    <p:sldId id="564" r:id="rId8"/>
    <p:sldId id="304" r:id="rId9"/>
    <p:sldId id="600" r:id="rId10"/>
    <p:sldId id="597" r:id="rId11"/>
    <p:sldId id="595" r:id="rId12"/>
    <p:sldId id="601" r:id="rId13"/>
    <p:sldId id="602" r:id="rId14"/>
    <p:sldId id="603" r:id="rId15"/>
    <p:sldId id="605" r:id="rId16"/>
    <p:sldId id="607" r:id="rId17"/>
    <p:sldId id="604" r:id="rId18"/>
    <p:sldId id="575" r:id="rId19"/>
    <p:sldId id="576" r:id="rId20"/>
    <p:sldId id="572" r:id="rId21"/>
    <p:sldId id="573" r:id="rId22"/>
    <p:sldId id="574" r:id="rId23"/>
    <p:sldId id="556" r:id="rId24"/>
    <p:sldId id="557" r:id="rId25"/>
    <p:sldId id="558" r:id="rId26"/>
    <p:sldId id="559" r:id="rId27"/>
    <p:sldId id="567" r:id="rId28"/>
    <p:sldId id="577" r:id="rId29"/>
    <p:sldId id="580" r:id="rId30"/>
    <p:sldId id="579" r:id="rId31"/>
    <p:sldId id="578" r:id="rId32"/>
    <p:sldId id="582" r:id="rId33"/>
    <p:sldId id="585" r:id="rId34"/>
    <p:sldId id="583" r:id="rId35"/>
    <p:sldId id="589" r:id="rId36"/>
    <p:sldId id="590" r:id="rId37"/>
    <p:sldId id="318" r:id="rId38"/>
    <p:sldId id="322" r:id="rId39"/>
    <p:sldId id="539" r:id="rId40"/>
    <p:sldId id="538" r:id="rId41"/>
    <p:sldId id="551" r:id="rId42"/>
    <p:sldId id="537" r:id="rId43"/>
    <p:sldId id="569" r:id="rId4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Προεπιλεγμένη ενότητα" id="{E0E8FA54-DDC6-464B-A5E1-D1B878A13195}">
          <p14:sldIdLst>
            <p14:sldId id="263"/>
            <p14:sldId id="316"/>
            <p14:sldId id="596"/>
            <p14:sldId id="314"/>
            <p14:sldId id="563"/>
            <p14:sldId id="599"/>
            <p14:sldId id="564"/>
            <p14:sldId id="304"/>
            <p14:sldId id="600"/>
            <p14:sldId id="597"/>
            <p14:sldId id="595"/>
            <p14:sldId id="601"/>
            <p14:sldId id="602"/>
            <p14:sldId id="603"/>
            <p14:sldId id="605"/>
            <p14:sldId id="607"/>
            <p14:sldId id="604"/>
            <p14:sldId id="575"/>
            <p14:sldId id="576"/>
            <p14:sldId id="572"/>
            <p14:sldId id="573"/>
            <p14:sldId id="574"/>
            <p14:sldId id="556"/>
            <p14:sldId id="557"/>
            <p14:sldId id="558"/>
            <p14:sldId id="559"/>
            <p14:sldId id="567"/>
            <p14:sldId id="577"/>
            <p14:sldId id="580"/>
            <p14:sldId id="579"/>
            <p14:sldId id="578"/>
            <p14:sldId id="582"/>
            <p14:sldId id="585"/>
            <p14:sldId id="583"/>
            <p14:sldId id="589"/>
            <p14:sldId id="590"/>
            <p14:sldId id="318"/>
            <p14:sldId id="322"/>
            <p14:sldId id="539"/>
            <p14:sldId id="538"/>
            <p14:sldId id="551"/>
            <p14:sldId id="537"/>
            <p14:sldId id="5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54E9"/>
    <a:srgbClr val="3399FF"/>
    <a:srgbClr val="458CC7"/>
    <a:srgbClr val="369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163" autoAdjust="0"/>
  </p:normalViewPr>
  <p:slideViewPr>
    <p:cSldViewPr>
      <p:cViewPr varScale="1">
        <p:scale>
          <a:sx n="93" d="100"/>
          <a:sy n="93" d="100"/>
        </p:scale>
        <p:origin x="212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94673-8A99-4127-9CD6-1B52BA274E0C}" type="datetimeFigureOut">
              <a:rPr lang="el-GR" smtClean="0"/>
              <a:t>6/3/2021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5F814-121D-48A7-BAF8-3206E60F922F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F814-121D-48A7-BAF8-3206E60F922F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634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2nd training event in Alayna</a:t>
            </a:r>
            <a:r>
              <a:rPr lang="en-US" baseline="0" dirty="0" smtClean="0"/>
              <a:t> of Turkey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F814-121D-48A7-BAF8-3206E60F922F}" type="slidenum">
              <a:rPr lang="el-GR" smtClean="0"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2453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F814-121D-48A7-BAF8-3206E60F922F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7225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Teachers training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F814-121D-48A7-BAF8-3206E60F922F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7360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18/12/2019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F814-121D-48A7-BAF8-3206E60F922F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33538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Local community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F814-121D-48A7-BAF8-3206E60F922F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9440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presentation to teachers of wider e twinning educational community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F814-121D-48A7-BAF8-3206E60F922F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2275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F814-121D-48A7-BAF8-3206E60F922F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2780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dissemination via Greek school net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F814-121D-48A7-BAF8-3206E60F922F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7640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F814-121D-48A7-BAF8-3206E60F922F}" type="slidenum">
              <a:rPr lang="el-GR" smtClean="0"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6756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6/3/2021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6/3/2021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6/3/2021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6/3/2021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6/3/2021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6/3/2021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6/3/2021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6/3/2021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6/3/2021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6/3/2021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6/3/2021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2CEA3-3058-4D43-AE35-B3DA76CB4003}" type="datetimeFigureOut">
              <a:rPr lang="el-GR" smtClean="0"/>
              <a:pPr/>
              <a:t>6/3/2021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6.jpeg"/><Relationship Id="rId7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.jp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9.jpe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1639205" y="2615897"/>
            <a:ext cx="66516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Georgia" panose="02040502050405020303" pitchFamily="18" charset="0"/>
              </a:rPr>
              <a:t>   </a:t>
            </a:r>
            <a:r>
              <a:rPr lang="en-US" sz="2800" b="1" dirty="0">
                <a:latin typeface="Georgia" panose="02040502050405020303" pitchFamily="18" charset="0"/>
              </a:rPr>
              <a:t> </a:t>
            </a:r>
            <a:r>
              <a:rPr lang="en-US" sz="2800" b="1" dirty="0" smtClean="0">
                <a:latin typeface="Georgia" panose="02040502050405020303" pitchFamily="18" charset="0"/>
              </a:rPr>
              <a:t>     </a:t>
            </a:r>
            <a:endParaRPr lang="el-GR" sz="3600" b="1" dirty="0">
              <a:solidFill>
                <a:srgbClr val="0954E9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4207"/>
            <a:ext cx="1512168" cy="547697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1475539" y="477882"/>
            <a:ext cx="6192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Georgia" panose="02040502050405020303" pitchFamily="18" charset="0"/>
              </a:rPr>
              <a:t>                     Project exhibition </a:t>
            </a:r>
          </a:p>
          <a:p>
            <a:r>
              <a:rPr lang="en-US" sz="2400" b="1" dirty="0" smtClean="0">
                <a:latin typeface="Georgia" panose="02040502050405020303" pitchFamily="18" charset="0"/>
              </a:rPr>
              <a:t>          and dissemination activities          </a:t>
            </a:r>
            <a:endParaRPr lang="el-GR" sz="2400" dirty="0"/>
          </a:p>
        </p:txBody>
      </p:sp>
      <p:sp>
        <p:nvSpPr>
          <p:cNvPr id="5" name="Ορθογώνιο 4"/>
          <p:cNvSpPr/>
          <p:nvPr/>
        </p:nvSpPr>
        <p:spPr>
          <a:xfrm>
            <a:off x="2861730" y="5894022"/>
            <a:ext cx="420660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Georgia" panose="02040502050405020303" pitchFamily="18" charset="0"/>
              </a:rPr>
              <a:t>Presentation by Ann Magkiosi </a:t>
            </a:r>
          </a:p>
          <a:p>
            <a:r>
              <a:rPr lang="en-US" b="1" dirty="0">
                <a:latin typeface="Georgia" panose="02040502050405020303" pitchFamily="18" charset="0"/>
              </a:rPr>
              <a:t> </a:t>
            </a:r>
            <a:r>
              <a:rPr lang="en-US" b="1" dirty="0" smtClean="0">
                <a:latin typeface="Georgia" panose="02040502050405020303" pitchFamily="18" charset="0"/>
              </a:rPr>
              <a:t>                  </a:t>
            </a:r>
            <a:endParaRPr lang="el-GR" b="1" dirty="0">
              <a:latin typeface="Georgia" panose="02040502050405020303" pitchFamily="18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531957" y="1637265"/>
            <a:ext cx="859818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l-GR" sz="3600" b="1" spc="20" dirty="0">
                <a:solidFill>
                  <a:srgbClr val="00B0F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 </a:t>
            </a:r>
            <a:r>
              <a:rPr lang="en-US" sz="3600" b="1" spc="20" dirty="0">
                <a:solidFill>
                  <a:srgbClr val="00B0F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Learning is interesting and fun!</a:t>
            </a:r>
            <a:r>
              <a:rPr lang="el-GR" sz="3600" b="1" spc="20" dirty="0">
                <a:solidFill>
                  <a:srgbClr val="00B0F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el-GR" sz="3600" b="1" dirty="0">
              <a:solidFill>
                <a:srgbClr val="00B0F0"/>
              </a:solidFill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6235977"/>
            <a:ext cx="1815305" cy="518659"/>
          </a:xfrm>
          <a:prstGeom prst="rect">
            <a:avLst/>
          </a:prstGeom>
        </p:spPr>
      </p:pic>
      <p:sp>
        <p:nvSpPr>
          <p:cNvPr id="12" name="Ορθογώνιο 11"/>
          <p:cNvSpPr/>
          <p:nvPr/>
        </p:nvSpPr>
        <p:spPr>
          <a:xfrm>
            <a:off x="1071012" y="2650065"/>
            <a:ext cx="504056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800" b="1" dirty="0" smtClean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en-US" sz="2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Erasmus+ Project KA2</a:t>
            </a:r>
          </a:p>
          <a:p>
            <a:pPr algn="ctr"/>
            <a:r>
              <a:rPr lang="en-US" sz="2800" b="1" dirty="0" smtClean="0">
                <a:ln w="0"/>
                <a:solidFill>
                  <a:srgbClr val="3695D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pitchFamily="18" charset="0"/>
              </a:rPr>
              <a:t>Exchange of good practices</a:t>
            </a:r>
            <a:endParaRPr lang="el-GR" sz="2800" b="1" dirty="0">
              <a:ln w="0"/>
              <a:solidFill>
                <a:srgbClr val="3695D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4" name="Εικόνα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350" y="194207"/>
            <a:ext cx="1047202" cy="792088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887" y="2559375"/>
            <a:ext cx="2152769" cy="27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1340847" cy="56357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251336"/>
            <a:ext cx="1627810" cy="46508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80207"/>
            <a:ext cx="680653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08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1340847" cy="56357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251336"/>
            <a:ext cx="1627810" cy="46508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261" y="796840"/>
            <a:ext cx="6819478" cy="514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90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720"/>
            <a:ext cx="7200800" cy="524829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9968"/>
            <a:ext cx="1512168" cy="43204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399600"/>
            <a:ext cx="1483412" cy="42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3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48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32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15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44724"/>
            <a:ext cx="6624736" cy="4968552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9968"/>
            <a:ext cx="1512168" cy="43204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251336"/>
            <a:ext cx="1627810" cy="46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84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0" y="0"/>
            <a:ext cx="9144000" cy="685800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1331640" y="24165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Georgia" panose="02040502050405020303" pitchFamily="18" charset="0"/>
              </a:rPr>
              <a:t>          Project presentation  in </a:t>
            </a:r>
            <a:r>
              <a:rPr lang="en-US" sz="2000" b="1" dirty="0">
                <a:latin typeface="Georgia" panose="02040502050405020303" pitchFamily="18" charset="0"/>
              </a:rPr>
              <a:t>wider </a:t>
            </a:r>
            <a:r>
              <a:rPr lang="en-US" sz="2000" b="1" dirty="0" smtClean="0">
                <a:latin typeface="Georgia" panose="02040502050405020303" pitchFamily="18" charset="0"/>
              </a:rPr>
              <a:t>teachers</a:t>
            </a:r>
          </a:p>
          <a:p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b="1" dirty="0" smtClean="0">
                <a:latin typeface="Georgia" panose="02040502050405020303" pitchFamily="18" charset="0"/>
              </a:rPr>
              <a:t>            educational </a:t>
            </a:r>
            <a:r>
              <a:rPr lang="en-US" sz="2000" b="1" dirty="0">
                <a:latin typeface="Georgia" panose="02040502050405020303" pitchFamily="18" charset="0"/>
              </a:rPr>
              <a:t>community of Thessaly </a:t>
            </a:r>
            <a:endParaRPr lang="el-GR" sz="2000" b="1" dirty="0">
              <a:latin typeface="Georgia" panose="02040502050405020303" pitchFamily="18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619672" y="1196752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18/12/2019</a:t>
            </a:r>
            <a:endParaRPr lang="el-GR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28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01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1403648" y="764704"/>
            <a:ext cx="6552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Project presentation to </a:t>
            </a:r>
            <a:r>
              <a:rPr lang="en-US" sz="2000" b="1" dirty="0" smtClean="0">
                <a:latin typeface="Georgia" panose="02040502050405020303" pitchFamily="18" charset="0"/>
              </a:rPr>
              <a:t>wider local </a:t>
            </a:r>
            <a:r>
              <a:rPr lang="en-US" sz="2000" b="1" dirty="0">
                <a:latin typeface="Georgia" panose="02040502050405020303" pitchFamily="18" charset="0"/>
              </a:rPr>
              <a:t>community</a:t>
            </a:r>
            <a:endParaRPr lang="el-GR" sz="2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945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1340847" cy="563575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251336"/>
            <a:ext cx="1627810" cy="46508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37" y="980727"/>
            <a:ext cx="7171755" cy="4959611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3326528" y="495541"/>
            <a:ext cx="2494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Project </a:t>
            </a:r>
            <a:r>
              <a:rPr lang="en-US" b="1" dirty="0" smtClean="0">
                <a:latin typeface="Georgia" panose="02040502050405020303" pitchFamily="18" charset="0"/>
              </a:rPr>
              <a:t>exhibitions </a:t>
            </a:r>
            <a:endParaRPr lang="en-US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995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9"/>
            <a:ext cx="9144000" cy="68580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73569"/>
            <a:ext cx="6703856" cy="457402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1763688" y="476672"/>
            <a:ext cx="62454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Georgia" panose="02040502050405020303" pitchFamily="18" charset="0"/>
              </a:rPr>
              <a:t>           Project </a:t>
            </a:r>
            <a:r>
              <a:rPr lang="en-US" sz="2000" b="1" dirty="0">
                <a:latin typeface="Georgia" panose="02040502050405020303" pitchFamily="18" charset="0"/>
              </a:rPr>
              <a:t>presentation to </a:t>
            </a:r>
            <a:r>
              <a:rPr lang="en-US" sz="2000" b="1" dirty="0" smtClean="0">
                <a:latin typeface="Georgia" panose="02040502050405020303" pitchFamily="18" charset="0"/>
              </a:rPr>
              <a:t>teachers </a:t>
            </a:r>
          </a:p>
          <a:p>
            <a:r>
              <a:rPr lang="en-US" sz="2000" b="1" dirty="0" smtClean="0">
                <a:latin typeface="Georgia" panose="02040502050405020303" pitchFamily="18" charset="0"/>
              </a:rPr>
              <a:t>of </a:t>
            </a:r>
            <a:r>
              <a:rPr lang="en-US" sz="2000" b="1" dirty="0">
                <a:latin typeface="Georgia" panose="02040502050405020303" pitchFamily="18" charset="0"/>
              </a:rPr>
              <a:t>wider e twinning educational community </a:t>
            </a:r>
            <a:endParaRPr lang="el-GR" sz="2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0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9"/>
            <a:ext cx="9144000" cy="68580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59065"/>
            <a:ext cx="684076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19" y="991624"/>
            <a:ext cx="7237562" cy="487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45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80728"/>
            <a:ext cx="7200800" cy="5184576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1835696" y="404664"/>
            <a:ext cx="6014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Georgia" panose="02040502050405020303" pitchFamily="18" charset="0"/>
              </a:rPr>
              <a:t>Our participation in Code week 2020</a:t>
            </a:r>
            <a:endParaRPr lang="el-GR" sz="24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11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58505"/>
            <a:ext cx="7920880" cy="5140990"/>
          </a:xfrm>
          <a:prstGeom prst="rect">
            <a:avLst/>
          </a:prstGeom>
        </p:spPr>
      </p:pic>
      <p:sp>
        <p:nvSpPr>
          <p:cNvPr id="4" name="Δεξί βέλος 3"/>
          <p:cNvSpPr/>
          <p:nvPr/>
        </p:nvSpPr>
        <p:spPr>
          <a:xfrm rot="19381069">
            <a:off x="2694693" y="3619781"/>
            <a:ext cx="1016824" cy="225736"/>
          </a:xfrm>
          <a:prstGeom prst="rightArrow">
            <a:avLst/>
          </a:prstGeom>
          <a:solidFill>
            <a:srgbClr val="0954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28700"/>
            <a:ext cx="72008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11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58505"/>
            <a:ext cx="7416824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0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9"/>
            <a:ext cx="9144000" cy="6858000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52736"/>
            <a:ext cx="6840760" cy="4889591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1394710" y="548680"/>
            <a:ext cx="67056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Project dissemination via </a:t>
            </a:r>
            <a:r>
              <a:rPr lang="en-US" sz="2000" b="1" dirty="0" smtClean="0">
                <a:latin typeface="Georgia" panose="02040502050405020303" pitchFamily="18" charset="0"/>
              </a:rPr>
              <a:t>wider Greek </a:t>
            </a:r>
            <a:r>
              <a:rPr lang="en-US" sz="2000" b="1" dirty="0">
                <a:latin typeface="Georgia" panose="02040502050405020303" pitchFamily="18" charset="0"/>
              </a:rPr>
              <a:t>school net </a:t>
            </a:r>
            <a:endParaRPr lang="el-GR" sz="2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36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58505"/>
            <a:ext cx="7488832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3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23847"/>
            <a:ext cx="7272808" cy="541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5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1340847" cy="56357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251336"/>
            <a:ext cx="1627810" cy="46508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13958"/>
            <a:ext cx="6840760" cy="513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04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61801"/>
            <a:ext cx="7056784" cy="520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4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1124744"/>
            <a:ext cx="7128792" cy="4904248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2123728" y="476672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Project dissemination </a:t>
            </a:r>
            <a:r>
              <a:rPr lang="en-US" b="1" dirty="0" smtClean="0">
                <a:latin typeface="Georgia" panose="02040502050405020303" pitchFamily="18" charset="0"/>
              </a:rPr>
              <a:t>via school blog</a:t>
            </a:r>
          </a:p>
          <a:p>
            <a:r>
              <a:rPr lang="en-US" b="1" dirty="0" smtClean="0">
                <a:latin typeface="Georgia" panose="02040502050405020303" pitchFamily="18" charset="0"/>
              </a:rPr>
              <a:t>    https</a:t>
            </a:r>
            <a:r>
              <a:rPr lang="en-US" b="1" dirty="0">
                <a:latin typeface="Georgia" panose="02040502050405020303" pitchFamily="18" charset="0"/>
              </a:rPr>
              <a:t>://blogs.sch.gr/niprizartri/</a:t>
            </a:r>
            <a:endParaRPr lang="el-GR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51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40847" cy="563575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251336"/>
            <a:ext cx="1627810" cy="46508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736191"/>
            <a:ext cx="6624736" cy="529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790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782069"/>
            <a:ext cx="6962796" cy="5180774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40847" cy="56357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65304"/>
            <a:ext cx="1627810" cy="55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45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40847" cy="563575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251336"/>
            <a:ext cx="1627810" cy="46508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88932"/>
            <a:ext cx="7040760" cy="50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8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40847" cy="563575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251336"/>
            <a:ext cx="1627810" cy="46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46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40847" cy="563575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251336"/>
            <a:ext cx="1627810" cy="46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400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1340847" cy="563575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251336"/>
            <a:ext cx="1627810" cy="465089"/>
          </a:xfrm>
          <a:prstGeom prst="rect">
            <a:avLst/>
          </a:prstGeom>
        </p:spPr>
      </p:pic>
      <p:sp>
        <p:nvSpPr>
          <p:cNvPr id="11" name="Ορθογώνιο 10"/>
          <p:cNvSpPr/>
          <p:nvPr/>
        </p:nvSpPr>
        <p:spPr>
          <a:xfrm>
            <a:off x="1699880" y="2340690"/>
            <a:ext cx="6058069" cy="255454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3200" b="1" dirty="0">
                <a:latin typeface="Georgia" panose="02040502050405020303" pitchFamily="18" charset="0"/>
              </a:rPr>
              <a:t>N</a:t>
            </a:r>
            <a:r>
              <a:rPr lang="en-US" sz="3200" b="1" dirty="0" smtClean="0">
                <a:latin typeface="Georgia" panose="02040502050405020303" pitchFamily="18" charset="0"/>
              </a:rPr>
              <a:t>ewspaper announcements</a:t>
            </a:r>
          </a:p>
          <a:p>
            <a:r>
              <a:rPr lang="en-US" sz="3200" b="1" dirty="0" smtClean="0">
                <a:latin typeface="Georgia" panose="02040502050405020303" pitchFamily="18" charset="0"/>
              </a:rPr>
              <a:t> </a:t>
            </a:r>
            <a:endParaRPr lang="el-GR" sz="3200" b="1" dirty="0" smtClean="0">
              <a:latin typeface="Georgia" panose="02040502050405020303" pitchFamily="18" charset="0"/>
            </a:endParaRPr>
          </a:p>
          <a:p>
            <a:r>
              <a:rPr lang="el-GR" sz="3200" b="1" dirty="0">
                <a:latin typeface="Georgia" panose="02040502050405020303" pitchFamily="18" charset="0"/>
              </a:rPr>
              <a:t> </a:t>
            </a:r>
            <a:r>
              <a:rPr lang="el-GR" sz="3200" b="1" dirty="0" smtClean="0">
                <a:latin typeface="Georgia" panose="02040502050405020303" pitchFamily="18" charset="0"/>
              </a:rPr>
              <a:t>         </a:t>
            </a:r>
            <a:r>
              <a:rPr lang="en-US" sz="3200" b="1" dirty="0" smtClean="0">
                <a:latin typeface="Georgia" panose="02040502050405020303" pitchFamily="18" charset="0"/>
              </a:rPr>
              <a:t>   and comments</a:t>
            </a:r>
          </a:p>
          <a:p>
            <a:endParaRPr lang="el-GR" sz="3200" b="1" dirty="0" smtClean="0">
              <a:latin typeface="Georgia" panose="02040502050405020303" pitchFamily="18" charset="0"/>
            </a:endParaRPr>
          </a:p>
          <a:p>
            <a:r>
              <a:rPr lang="en-US" sz="3200" b="1" dirty="0" smtClean="0">
                <a:latin typeface="Georgia" panose="02040502050405020303" pitchFamily="18" charset="0"/>
              </a:rPr>
              <a:t>              about project</a:t>
            </a:r>
            <a:endParaRPr lang="el-GR" sz="3200" b="1" dirty="0" smtClean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89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20688"/>
            <a:ext cx="6696744" cy="5357395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1340847" cy="56357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251336"/>
            <a:ext cx="1627810" cy="465089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78" y="728823"/>
            <a:ext cx="6750442" cy="5400354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2200196" y="347435"/>
            <a:ext cx="4708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2nd training event (</a:t>
            </a:r>
            <a:r>
              <a:rPr lang="en-US" b="1" dirty="0" smtClean="0">
                <a:latin typeface="Georgia" panose="02040502050405020303" pitchFamily="18" charset="0"/>
              </a:rPr>
              <a:t>Alayna </a:t>
            </a:r>
            <a:r>
              <a:rPr lang="en-US" b="1" dirty="0">
                <a:latin typeface="Georgia" panose="02040502050405020303" pitchFamily="18" charset="0"/>
              </a:rPr>
              <a:t>of </a:t>
            </a:r>
            <a:r>
              <a:rPr lang="en-US" b="1" dirty="0" smtClean="0">
                <a:latin typeface="Georgia" panose="02040502050405020303" pitchFamily="18" charset="0"/>
              </a:rPr>
              <a:t>Turkey )</a:t>
            </a:r>
            <a:endParaRPr lang="el-GR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3528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47476"/>
            <a:ext cx="7024046" cy="5163048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2195736" y="404664"/>
            <a:ext cx="475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Georgia" panose="02040502050405020303" pitchFamily="18" charset="0"/>
              </a:rPr>
              <a:t>1st </a:t>
            </a:r>
            <a:r>
              <a:rPr lang="en-US" b="1" dirty="0">
                <a:latin typeface="Georgia" panose="02040502050405020303" pitchFamily="18" charset="0"/>
              </a:rPr>
              <a:t>training event </a:t>
            </a:r>
            <a:r>
              <a:rPr lang="en-US" b="1" dirty="0" smtClean="0">
                <a:latin typeface="Georgia" panose="02040502050405020303" pitchFamily="18" charset="0"/>
              </a:rPr>
              <a:t>(Tallinn of Estonia </a:t>
            </a:r>
            <a:r>
              <a:rPr lang="en-US" b="1" dirty="0">
                <a:latin typeface="Georgia" panose="02040502050405020303" pitchFamily="18" charset="0"/>
              </a:rPr>
              <a:t>)</a:t>
            </a:r>
            <a:endParaRPr lang="el-GR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70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1340847" cy="563575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251336"/>
            <a:ext cx="1627810" cy="46508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28" y="847953"/>
            <a:ext cx="6659944" cy="526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434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80728"/>
            <a:ext cx="7056784" cy="5112568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2411760" y="476672"/>
            <a:ext cx="4878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Georgia" panose="02040502050405020303" pitchFamily="18" charset="0"/>
              </a:rPr>
              <a:t>3nd </a:t>
            </a:r>
            <a:r>
              <a:rPr lang="en-US" b="1" dirty="0">
                <a:latin typeface="Georgia" panose="02040502050405020303" pitchFamily="18" charset="0"/>
              </a:rPr>
              <a:t>training event </a:t>
            </a:r>
            <a:r>
              <a:rPr lang="en-US" b="1" dirty="0" smtClean="0">
                <a:latin typeface="Georgia" panose="02040502050405020303" pitchFamily="18" charset="0"/>
              </a:rPr>
              <a:t>( Nice of France </a:t>
            </a:r>
            <a:r>
              <a:rPr lang="en-US" b="1" dirty="0">
                <a:latin typeface="Georgia" panose="02040502050405020303" pitchFamily="18" charset="0"/>
              </a:rPr>
              <a:t>)</a:t>
            </a:r>
            <a:endParaRPr lang="el-GR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12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967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79" y="799733"/>
            <a:ext cx="6925642" cy="525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4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66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11485"/>
            <a:ext cx="7200800" cy="523503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924944"/>
            <a:ext cx="8640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5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1340847" cy="56357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251336"/>
            <a:ext cx="1627810" cy="46508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57932"/>
            <a:ext cx="6768752" cy="494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67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1340847" cy="563575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251336"/>
            <a:ext cx="1627810" cy="46508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30377"/>
            <a:ext cx="3528392" cy="2566693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730376"/>
            <a:ext cx="3384376" cy="2566693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397564"/>
            <a:ext cx="3528392" cy="2551715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077" y="3428999"/>
            <a:ext cx="3378324" cy="252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94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96838"/>
            <a:ext cx="7200800" cy="5454497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1340847" cy="56357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251336"/>
            <a:ext cx="1627810" cy="46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88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96839"/>
            <a:ext cx="3672408" cy="2510728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1340847" cy="56357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251336"/>
            <a:ext cx="1627810" cy="46508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95159"/>
            <a:ext cx="3478941" cy="249703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3459655"/>
            <a:ext cx="3492504" cy="2650106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459655"/>
            <a:ext cx="3672408" cy="2650106"/>
          </a:xfrm>
          <a:prstGeom prst="rect">
            <a:avLst/>
          </a:prstGeom>
        </p:spPr>
      </p:pic>
      <p:sp>
        <p:nvSpPr>
          <p:cNvPr id="9" name="Ορθογώνιο 8"/>
          <p:cNvSpPr/>
          <p:nvPr/>
        </p:nvSpPr>
        <p:spPr>
          <a:xfrm>
            <a:off x="3314284" y="427642"/>
            <a:ext cx="2515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Teachers training</a:t>
            </a:r>
            <a:endParaRPr lang="el-GR" sz="2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44702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1799</TotalTime>
  <Words>156</Words>
  <Application>Microsoft Office PowerPoint</Application>
  <PresentationFormat>Προβολή στην οθόνη (4:3)</PresentationFormat>
  <Paragraphs>45</Paragraphs>
  <Slides>43</Slides>
  <Notes>10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43</vt:i4>
      </vt:variant>
    </vt:vector>
  </HeadingPairs>
  <TitlesOfParts>
    <vt:vector size="48" baseType="lpstr">
      <vt:lpstr>Arial</vt:lpstr>
      <vt:lpstr>Calibri</vt:lpstr>
      <vt:lpstr>Georgia</vt:lpstr>
      <vt:lpstr>Times New Roman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131</cp:revision>
  <dcterms:created xsi:type="dcterms:W3CDTF">2020-06-16T09:29:04Z</dcterms:created>
  <dcterms:modified xsi:type="dcterms:W3CDTF">2021-03-06T11:56:23Z</dcterms:modified>
</cp:coreProperties>
</file>