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59" r:id="rId3"/>
    <p:sldId id="261" r:id="rId4"/>
    <p:sldId id="262" r:id="rId5"/>
    <p:sldId id="260" r:id="rId6"/>
    <p:sldId id="263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ECF04-3B78-4C5D-9D06-A6E72AECBC3C}" type="datetimeFigureOut">
              <a:rPr lang="el-GR" smtClean="0"/>
              <a:t>15/9/2019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7AE86-F50F-4E50-AFBA-A6D3B15D6A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46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BC5-DD8B-445C-8EBE-ADA1C7D7B236}" type="datetimeFigureOut">
              <a:rPr lang="el-GR" smtClean="0"/>
              <a:t>15/9/2019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5FCE-343E-4081-B628-AD5C0F07569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BC5-DD8B-445C-8EBE-ADA1C7D7B236}" type="datetimeFigureOut">
              <a:rPr lang="el-GR" smtClean="0"/>
              <a:t>15/9/2019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5FCE-343E-4081-B628-AD5C0F07569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BC5-DD8B-445C-8EBE-ADA1C7D7B236}" type="datetimeFigureOut">
              <a:rPr lang="el-GR" smtClean="0"/>
              <a:t>15/9/2019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5FCE-343E-4081-B628-AD5C0F07569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BC5-DD8B-445C-8EBE-ADA1C7D7B236}" type="datetimeFigureOut">
              <a:rPr lang="el-GR" smtClean="0"/>
              <a:t>15/9/2019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5FCE-343E-4081-B628-AD5C0F07569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BC5-DD8B-445C-8EBE-ADA1C7D7B236}" type="datetimeFigureOut">
              <a:rPr lang="el-GR" smtClean="0"/>
              <a:t>15/9/2019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5FCE-343E-4081-B628-AD5C0F07569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BC5-DD8B-445C-8EBE-ADA1C7D7B236}" type="datetimeFigureOut">
              <a:rPr lang="el-GR" smtClean="0"/>
              <a:t>15/9/2019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5FCE-343E-4081-B628-AD5C0F07569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BC5-DD8B-445C-8EBE-ADA1C7D7B236}" type="datetimeFigureOut">
              <a:rPr lang="el-GR" smtClean="0"/>
              <a:t>15/9/2019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5FCE-343E-4081-B628-AD5C0F07569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BC5-DD8B-445C-8EBE-ADA1C7D7B236}" type="datetimeFigureOut">
              <a:rPr lang="el-GR" smtClean="0"/>
              <a:t>15/9/2019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5FCE-343E-4081-B628-AD5C0F07569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BC5-DD8B-445C-8EBE-ADA1C7D7B236}" type="datetimeFigureOut">
              <a:rPr lang="el-GR" smtClean="0"/>
              <a:t>15/9/2019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5FCE-343E-4081-B628-AD5C0F07569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BC5-DD8B-445C-8EBE-ADA1C7D7B236}" type="datetimeFigureOut">
              <a:rPr lang="el-GR" smtClean="0"/>
              <a:t>15/9/2019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5FCE-343E-4081-B628-AD5C0F07569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BC5-DD8B-445C-8EBE-ADA1C7D7B236}" type="datetimeFigureOut">
              <a:rPr lang="el-GR" smtClean="0"/>
              <a:t>15/9/2019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5FCE-343E-4081-B628-AD5C0F07569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3DBC5-DD8B-445C-8EBE-ADA1C7D7B236}" type="datetimeFigureOut">
              <a:rPr lang="el-GR" smtClean="0"/>
              <a:t>15/9/2019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5FCE-343E-4081-B628-AD5C0F07569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1" y="0"/>
            <a:ext cx="9144000" cy="6990251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17848" y="516219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Georgia" panose="02040502050405020303" pitchFamily="18" charset="0"/>
              </a:rPr>
              <a:t>      </a:t>
            </a:r>
            <a:r>
              <a:rPr lang="en-US" sz="2400" b="1" dirty="0" smtClean="0">
                <a:latin typeface="Georgia" panose="02040502050405020303" pitchFamily="18" charset="0"/>
              </a:rPr>
              <a:t>Greek </a:t>
            </a:r>
            <a:r>
              <a:rPr lang="en-US" sz="2400" b="1" dirty="0">
                <a:latin typeface="Georgia" panose="02040502050405020303" pitchFamily="18" charset="0"/>
              </a:rPr>
              <a:t>team workshop</a:t>
            </a:r>
          </a:p>
          <a:p>
            <a:r>
              <a:rPr lang="en-US" sz="2400" dirty="0">
                <a:latin typeface="Georgia" panose="02040502050405020303" pitchFamily="18" charset="0"/>
              </a:rPr>
              <a:t>Training event in Tallinn, Estonia 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(14/1/2019 to </a:t>
            </a:r>
            <a:r>
              <a:rPr lang="en-US" sz="2400" dirty="0" smtClean="0">
                <a:latin typeface="Georgia" panose="02040502050405020303" pitchFamily="18" charset="0"/>
              </a:rPr>
              <a:t>17/1/201</a:t>
            </a:r>
            <a:r>
              <a:rPr lang="el-GR" sz="2400" smtClean="0">
                <a:latin typeface="Georgia" panose="02040502050405020303" pitchFamily="18" charset="0"/>
              </a:rPr>
              <a:t>9</a:t>
            </a:r>
            <a:r>
              <a:rPr lang="en-US" sz="2400" smtClean="0">
                <a:latin typeface="Georgia" panose="02040502050405020303" pitchFamily="18" charset="0"/>
              </a:rPr>
              <a:t>)</a:t>
            </a:r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                                    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9" y="2379001"/>
            <a:ext cx="2143743" cy="3367760"/>
          </a:xfrm>
          <a:prstGeom prst="rect">
            <a:avLst/>
          </a:prstGeom>
        </p:spPr>
      </p:pic>
      <p:pic>
        <p:nvPicPr>
          <p:cNvPr id="7" name="Θέση περιεχομένου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87" y="511128"/>
            <a:ext cx="2712572" cy="2034429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3369024" y="2977029"/>
            <a:ext cx="5595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Erasmus + project 2018-2019</a:t>
            </a:r>
          </a:p>
          <a:p>
            <a:r>
              <a:rPr lang="en-US" sz="2400" b="1" dirty="0">
                <a:latin typeface="Georgia" panose="02040502050405020303" pitchFamily="18" charset="0"/>
              </a:rPr>
              <a:t>                              </a:t>
            </a:r>
            <a:endParaRPr lang="el-GR" sz="2400" b="1" dirty="0" smtClean="0">
              <a:latin typeface="Georgia" panose="02040502050405020303" pitchFamily="18" charset="0"/>
            </a:endParaRPr>
          </a:p>
          <a:p>
            <a:r>
              <a:rPr lang="en-US" sz="2400" b="1" dirty="0" smtClean="0">
                <a:latin typeface="Georgia" panose="02040502050405020303" pitchFamily="18" charset="0"/>
              </a:rPr>
              <a:t>“</a:t>
            </a:r>
            <a:r>
              <a:rPr lang="en-US" sz="2400" b="1" dirty="0">
                <a:latin typeface="Georgia" panose="02040502050405020303" pitchFamily="18" charset="0"/>
              </a:rPr>
              <a:t>Learning is interesting and fun”</a:t>
            </a:r>
            <a:endParaRPr lang="el-GR" sz="2400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59881"/>
            <a:ext cx="1296144" cy="822519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10" y="5851441"/>
            <a:ext cx="1440160" cy="9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6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7200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Georgia" panose="02040502050405020303" pitchFamily="18" charset="0"/>
              </a:rPr>
              <a:t>                 Work shop of Greek team </a:t>
            </a:r>
          </a:p>
          <a:p>
            <a:pPr marL="0" indent="0">
              <a:buNone/>
            </a:pPr>
            <a:endParaRPr lang="en-US" b="1" dirty="0" smtClean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Georgia" panose="02040502050405020303" pitchFamily="18" charset="0"/>
              </a:rPr>
              <a:t>Presentation of our country, our city and our school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Georgia" panose="02040502050405020303" pitchFamily="18" charset="0"/>
              </a:rPr>
              <a:t>Presentation of Greek educational system</a:t>
            </a:r>
          </a:p>
          <a:p>
            <a:pPr marL="514350" indent="-514350">
              <a:buAutoNum type="arabicPeriod"/>
            </a:pPr>
            <a:endParaRPr lang="en-US" sz="2400" dirty="0" smtClean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en-US" sz="2400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el-GR" sz="2400" dirty="0">
              <a:latin typeface="Georgia" panose="02040502050405020303" pitchFamily="18" charset="0"/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296" y="2204864"/>
            <a:ext cx="2818656" cy="4032448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33" y="2204864"/>
            <a:ext cx="2664183" cy="4032448"/>
          </a:xfrm>
          <a:prstGeom prst="rect">
            <a:avLst/>
          </a:prstGeom>
        </p:spPr>
      </p:pic>
      <p:pic>
        <p:nvPicPr>
          <p:cNvPr id="8" name="Θέση περιεχομένου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5690" y="2799407"/>
            <a:ext cx="4032448" cy="28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67545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849694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Georgia" panose="02040502050405020303" pitchFamily="18" charset="0"/>
              </a:rPr>
              <a:t>3. Presentation of the use of new web tools</a:t>
            </a:r>
          </a:p>
          <a:p>
            <a:pPr marL="0" indent="0">
              <a:buNone/>
            </a:pPr>
            <a:endParaRPr lang="en-US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</a:rPr>
              <a:t>a. Fotojet  (for collage creations)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    https</a:t>
            </a:r>
            <a:r>
              <a:rPr lang="en-US" sz="2400" dirty="0">
                <a:solidFill>
                  <a:srgbClr val="00B0F0"/>
                </a:solidFill>
                <a:latin typeface="Georgia" panose="02040502050405020303" pitchFamily="18" charset="0"/>
              </a:rPr>
              <a:t>://www.fotojet.com/apps/</a:t>
            </a:r>
            <a:endParaRPr lang="en-US" sz="2400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242" y="3266927"/>
            <a:ext cx="3805884" cy="2401838"/>
          </a:xfr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7978" y="3271052"/>
            <a:ext cx="3823207" cy="237626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4464" y="3251653"/>
            <a:ext cx="3800138" cy="24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1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0218" y="3019950"/>
            <a:ext cx="3771277" cy="2401838"/>
          </a:xfr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9591" y="3014035"/>
            <a:ext cx="3805882" cy="2448272"/>
          </a:xfr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24" y="2311479"/>
            <a:ext cx="2408076" cy="3818783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424885" y="908720"/>
            <a:ext cx="5667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 b. Padlet </a:t>
            </a:r>
            <a:r>
              <a:rPr lang="en-US" sz="2400" dirty="0">
                <a:latin typeface="Georgia" panose="02040502050405020303" pitchFamily="18" charset="0"/>
              </a:rPr>
              <a:t>(for any kind of </a:t>
            </a:r>
            <a:r>
              <a:rPr lang="en-US" sz="2400" dirty="0" smtClean="0">
                <a:latin typeface="Georgia" panose="02040502050405020303" pitchFamily="18" charset="0"/>
              </a:rPr>
              <a:t>presentations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2627784" y="1483475"/>
            <a:ext cx="3485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Georgia" panose="02040502050405020303" pitchFamily="18" charset="0"/>
              </a:rPr>
              <a:t>https://el.padlet.com/</a:t>
            </a:r>
            <a:endParaRPr lang="el-GR" sz="2400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4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72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395212" y="318824"/>
            <a:ext cx="8229600" cy="72008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                </a:t>
            </a:r>
            <a:r>
              <a:rPr lang="en-US" dirty="0" err="1" smtClean="0">
                <a:latin typeface="Georgia" panose="02040502050405020303" pitchFamily="18" charset="0"/>
              </a:rPr>
              <a:t>c.Kizoa</a:t>
            </a:r>
            <a:r>
              <a:rPr lang="en-US" dirty="0" smtClean="0">
                <a:latin typeface="Georgia" panose="02040502050405020303" pitchFamily="18" charset="0"/>
              </a:rPr>
              <a:t>  ( collage and movie maker)</a:t>
            </a:r>
            <a:endParaRPr lang="el-GR" dirty="0">
              <a:latin typeface="Georgia" panose="02040502050405020303" pitchFamily="18" charset="0"/>
            </a:endParaRPr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3"/>
          </p:nvPr>
        </p:nvSpPr>
        <p:spPr>
          <a:xfrm flipH="1" flipV="1">
            <a:off x="10044608" y="2174875"/>
            <a:ext cx="1512168" cy="395128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 flipH="1" flipV="1">
            <a:off x="10188624" y="5805264"/>
            <a:ext cx="360040" cy="720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15" name="Θέση περιεχομένου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9137" y="2600311"/>
            <a:ext cx="4023295" cy="2530624"/>
          </a:xfrm>
          <a:prstGeom prst="rect">
            <a:avLst/>
          </a:prstGeom>
        </p:spPr>
      </p:pic>
      <p:pic>
        <p:nvPicPr>
          <p:cNvPr id="17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7872" y="2628344"/>
            <a:ext cx="3977576" cy="2520279"/>
          </a:xfrm>
        </p:spPr>
      </p:pic>
      <p:pic>
        <p:nvPicPr>
          <p:cNvPr id="18" name="Θέση περιεχομένου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1000" y="2616204"/>
            <a:ext cx="4021997" cy="2500139"/>
          </a:xfrm>
          <a:prstGeom prst="rect">
            <a:avLst/>
          </a:prstGeom>
        </p:spPr>
      </p:pic>
      <p:sp>
        <p:nvSpPr>
          <p:cNvPr id="19" name="Ορθογώνιο 18"/>
          <p:cNvSpPr/>
          <p:nvPr/>
        </p:nvSpPr>
        <p:spPr>
          <a:xfrm>
            <a:off x="2478045" y="1188042"/>
            <a:ext cx="4063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https://www.kizoa.com/</a:t>
            </a:r>
            <a:endParaRPr lang="el-GR" sz="2400" b="1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4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404664"/>
            <a:ext cx="8507288" cy="6696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KIZOA</a:t>
            </a:r>
            <a:r>
              <a:rPr lang="en-US" b="1" i="1" dirty="0" smtClean="0">
                <a:latin typeface="Georgia" panose="02040502050405020303" pitchFamily="18" charset="0"/>
              </a:rPr>
              <a:t> :  </a:t>
            </a:r>
            <a:r>
              <a:rPr lang="en-US" dirty="0" smtClean="0">
                <a:latin typeface="Georgia" panose="02040502050405020303" pitchFamily="18" charset="0"/>
              </a:rPr>
              <a:t>Online </a:t>
            </a:r>
            <a:r>
              <a:rPr lang="en-US" dirty="0">
                <a:latin typeface="Georgia" panose="02040502050405020303" pitchFamily="18" charset="0"/>
              </a:rPr>
              <a:t>Video Maker using Photos, Videos and </a:t>
            </a:r>
            <a:r>
              <a:rPr lang="en-US" dirty="0" err="1" smtClean="0">
                <a:latin typeface="Georgia" panose="02040502050405020303" pitchFamily="18" charset="0"/>
              </a:rPr>
              <a:t>Music,Add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Text, Special Effects, and </a:t>
            </a:r>
            <a:r>
              <a:rPr lang="en-US" dirty="0" smtClean="0">
                <a:latin typeface="Georgia" panose="02040502050405020303" pitchFamily="18" charset="0"/>
              </a:rPr>
              <a:t>Transitions ,Share </a:t>
            </a:r>
            <a:r>
              <a:rPr lang="en-US" dirty="0">
                <a:latin typeface="Georgia" panose="02040502050405020303" pitchFamily="18" charset="0"/>
              </a:rPr>
              <a:t>via Email, Blogs, Facebook, and </a:t>
            </a:r>
            <a:r>
              <a:rPr lang="en-US" dirty="0" smtClean="0">
                <a:latin typeface="Georgia" panose="02040502050405020303" pitchFamily="18" charset="0"/>
              </a:rPr>
              <a:t>YouTube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,Burn </a:t>
            </a:r>
            <a:r>
              <a:rPr lang="en-US" dirty="0">
                <a:latin typeface="Georgia" panose="02040502050405020303" pitchFamily="18" charset="0"/>
              </a:rPr>
              <a:t>onto DVD or download as a video </a:t>
            </a:r>
            <a:r>
              <a:rPr lang="en-US" dirty="0" smtClean="0">
                <a:latin typeface="Georgia" panose="02040502050405020303" pitchFamily="18" charset="0"/>
              </a:rPr>
              <a:t>file.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Georgia" panose="02040502050405020303" pitchFamily="18" charset="0"/>
              </a:rPr>
              <a:t>FOTOJET </a:t>
            </a:r>
            <a:r>
              <a:rPr lang="en-US" dirty="0">
                <a:latin typeface="Georgia" panose="02040502050405020303" pitchFamily="18" charset="0"/>
              </a:rPr>
              <a:t>: useful web tool for any king of collage creation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FF"/>
                </a:solidFill>
                <a:latin typeface="Georgia" panose="02040502050405020303" pitchFamily="18" charset="0"/>
              </a:rPr>
              <a:t>PADLET</a:t>
            </a:r>
            <a:r>
              <a:rPr lang="en-US" dirty="0" smtClean="0">
                <a:latin typeface="Georgia" panose="02040502050405020303" pitchFamily="18" charset="0"/>
              </a:rPr>
              <a:t>:  </a:t>
            </a:r>
            <a:r>
              <a:rPr lang="en-US" b="1" dirty="0" smtClean="0">
                <a:latin typeface="Georgia" panose="02040502050405020303" pitchFamily="18" charset="0"/>
              </a:rPr>
              <a:t>Padlet</a:t>
            </a:r>
            <a:r>
              <a:rPr lang="en-US" dirty="0">
                <a:latin typeface="Georgia" panose="02040502050405020303" pitchFamily="18" charset="0"/>
              </a:rPr>
              <a:t> is a digital canvas to create beautiful projects that are easy to share and </a:t>
            </a:r>
            <a:r>
              <a:rPr lang="en-US" dirty="0" smtClean="0">
                <a:latin typeface="Georgia" panose="02040502050405020303" pitchFamily="18" charset="0"/>
              </a:rPr>
              <a:t>collaborate </a:t>
            </a:r>
            <a:r>
              <a:rPr lang="en-US" dirty="0">
                <a:latin typeface="Georgia" panose="02040502050405020303" pitchFamily="18" charset="0"/>
              </a:rPr>
              <a:t>on. It works like a piece of </a:t>
            </a:r>
            <a:r>
              <a:rPr lang="en-US" dirty="0" smtClean="0">
                <a:latin typeface="Georgia" panose="02040502050405020303" pitchFamily="18" charset="0"/>
              </a:rPr>
              <a:t>paper</a:t>
            </a: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for </a:t>
            </a:r>
            <a:r>
              <a:rPr lang="en-US" dirty="0">
                <a:latin typeface="Georgia" panose="02040502050405020303" pitchFamily="18" charset="0"/>
              </a:rPr>
              <a:t>your screen. Start with an empty page and then put whatever you like on it. Upload a video, record an </a:t>
            </a:r>
            <a:r>
              <a:rPr lang="en-US" dirty="0" smtClean="0">
                <a:latin typeface="Georgia" panose="02040502050405020303" pitchFamily="18" charset="0"/>
              </a:rPr>
              <a:t>interview, snap </a:t>
            </a:r>
            <a:r>
              <a:rPr lang="en-US" dirty="0">
                <a:latin typeface="Georgia" panose="02040502050405020303" pitchFamily="18" charset="0"/>
              </a:rPr>
              <a:t>a selfie, write your own text posts or upload some documents, and watch your </a:t>
            </a:r>
            <a:r>
              <a:rPr lang="en-US" dirty="0" smtClean="0">
                <a:latin typeface="Georgia" panose="02040502050405020303" pitchFamily="18" charset="0"/>
              </a:rPr>
              <a:t>Padlet </a:t>
            </a:r>
            <a:r>
              <a:rPr lang="en-US" dirty="0">
                <a:latin typeface="Georgia" panose="02040502050405020303" pitchFamily="18" charset="0"/>
              </a:rPr>
              <a:t>come to life. Once others add to it, the page will update in real time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                                      The Greek coordinator : Ann Magkiosi  </a:t>
            </a:r>
          </a:p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8555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158</Words>
  <Application>Microsoft Office PowerPoint</Application>
  <PresentationFormat>Προβολή στην οθόνη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Θέμα του Office</vt:lpstr>
      <vt:lpstr>Παρουσίαση του PowerPoint</vt:lpstr>
      <vt:lpstr>Παρουσίαση του PowerPoint</vt:lpstr>
      <vt:lpstr>  </vt:lpstr>
      <vt:lpstr>Παρουσίαση του PowerPoint</vt:lpstr>
      <vt:lpstr>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15</cp:revision>
  <dcterms:created xsi:type="dcterms:W3CDTF">2019-02-04T15:52:54Z</dcterms:created>
  <dcterms:modified xsi:type="dcterms:W3CDTF">2019-09-15T13:39:59Z</dcterms:modified>
</cp:coreProperties>
</file>