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92"/>
    <p:restoredTop sz="94328"/>
  </p:normalViewPr>
  <p:slideViewPr>
    <p:cSldViewPr snapToGrid="0" snapToObjects="1">
      <p:cViewPr varScale="1">
        <p:scale>
          <a:sx n="75" d="100"/>
          <a:sy n="75" d="100"/>
        </p:scale>
        <p:origin x="8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B5E2B340-42C2-CC44-B51E-DFD96D638DF6}" type="datetimeFigureOut">
              <a:rPr lang="en-US" smtClean="0"/>
              <a:t>4/22/19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AC9E0DD-FA72-6E44-9D42-71A830AE196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34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B340-42C2-CC44-B51E-DFD96D638DF6}" type="datetimeFigureOut">
              <a:rPr lang="en-US" smtClean="0"/>
              <a:t>4/22/19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9E0DD-FA72-6E44-9D42-71A830AE196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43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5E2B340-42C2-CC44-B51E-DFD96D638DF6}" type="datetimeFigureOut">
              <a:rPr lang="en-US" smtClean="0"/>
              <a:t>4/22/19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AC9E0DD-FA72-6E44-9D42-71A830AE196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43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B340-42C2-CC44-B51E-DFD96D638DF6}" type="datetimeFigureOut">
              <a:rPr lang="en-US" smtClean="0"/>
              <a:t>4/22/19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9E0DD-FA72-6E44-9D42-71A830AE196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50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5E2B340-42C2-CC44-B51E-DFD96D638DF6}" type="datetimeFigureOut">
              <a:rPr lang="en-US" smtClean="0"/>
              <a:t>4/22/19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AC9E0DD-FA72-6E44-9D42-71A830AE196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20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5E2B340-42C2-CC44-B51E-DFD96D638DF6}" type="datetimeFigureOut">
              <a:rPr lang="en-US" smtClean="0"/>
              <a:t>4/22/19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AC9E0DD-FA72-6E44-9D42-71A830AE196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7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5E2B340-42C2-CC44-B51E-DFD96D638DF6}" type="datetimeFigureOut">
              <a:rPr lang="en-US" smtClean="0"/>
              <a:t>4/22/19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AC9E0DD-FA72-6E44-9D42-71A830AE196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2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B340-42C2-CC44-B51E-DFD96D638DF6}" type="datetimeFigureOut">
              <a:rPr lang="en-US" smtClean="0"/>
              <a:t>4/22/19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9E0DD-FA72-6E44-9D42-71A830AE196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00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5E2B340-42C2-CC44-B51E-DFD96D638DF6}" type="datetimeFigureOut">
              <a:rPr lang="en-US" smtClean="0"/>
              <a:t>4/22/19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AC9E0DD-FA72-6E44-9D42-71A830AE196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089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B340-42C2-CC44-B51E-DFD96D638DF6}" type="datetimeFigureOut">
              <a:rPr lang="en-US" smtClean="0"/>
              <a:t>4/22/19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9E0DD-FA72-6E44-9D42-71A830AE196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020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5E2B340-42C2-CC44-B51E-DFD96D638DF6}" type="datetimeFigureOut">
              <a:rPr lang="en-US" smtClean="0"/>
              <a:t>4/22/19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FAC9E0DD-FA72-6E44-9D42-71A830AE196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28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2B340-42C2-CC44-B51E-DFD96D638DF6}" type="datetimeFigureOut">
              <a:rPr lang="en-US" smtClean="0"/>
              <a:t>4/22/19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9E0DD-FA72-6E44-9D42-71A830AE196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22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6DBE5-4FED-2742-9A46-C48504345A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2026584"/>
            <a:ext cx="8679915" cy="1748729"/>
          </a:xfrm>
        </p:spPr>
        <p:txBody>
          <a:bodyPr/>
          <a:lstStyle/>
          <a:p>
            <a:r>
              <a:rPr lang="en-US" dirty="0"/>
              <a:t>Erasmus+ project </a:t>
            </a:r>
            <a:br>
              <a:rPr lang="en-US" dirty="0"/>
            </a:br>
            <a:r>
              <a:rPr lang="en-US" dirty="0"/>
              <a:t>“Learning is interesting and fun”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E6C1BE-B4E6-0B49-8A7F-463F334D58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Summary of pre-project questionnaires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FA72AD-E133-DE45-BF79-3AC9704410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551" y="0"/>
            <a:ext cx="3962399" cy="113151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F395AC9-75DF-9145-AC84-FAF6EF9B76AF}"/>
              </a:ext>
            </a:extLst>
          </p:cNvPr>
          <p:cNvSpPr/>
          <p:nvPr/>
        </p:nvSpPr>
        <p:spPr>
          <a:xfrm>
            <a:off x="4491196" y="1394382"/>
            <a:ext cx="3480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Helvetica" pitchFamily="2" charset="0"/>
              </a:rPr>
              <a:t> 2018-1-EE01-KA229-047069_3</a:t>
            </a:r>
            <a:endParaRPr lang="fr-FR" dirty="0">
              <a:effectLst/>
              <a:latin typeface="Helvetica" pitchFamily="2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FA50DC2-FCCD-0E40-9039-CF312E1697D8}"/>
              </a:ext>
            </a:extLst>
          </p:cNvPr>
          <p:cNvSpPr txBox="1"/>
          <p:nvPr/>
        </p:nvSpPr>
        <p:spPr>
          <a:xfrm>
            <a:off x="1759236" y="1255883"/>
            <a:ext cx="2012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FRANCE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525D175-2F21-AA48-8275-731B19FD1E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1237" y="115513"/>
            <a:ext cx="3403600" cy="1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953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24397-868B-7D47-9B83-362FD4147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Questionnaire for parents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9FEA7-53F1-6B46-9102-BBF757961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children can use </a:t>
            </a:r>
            <a:r>
              <a:rPr lang="en-US" dirty="0" err="1"/>
              <a:t>mobil</a:t>
            </a:r>
            <a:r>
              <a:rPr lang="en-US" dirty="0"/>
              <a:t> phone at home. 80% have computer or tablets at home</a:t>
            </a:r>
          </a:p>
          <a:p>
            <a:r>
              <a:rPr lang="en-US" dirty="0"/>
              <a:t>Until now parents have more </a:t>
            </a:r>
            <a:r>
              <a:rPr lang="en-US" dirty="0" err="1"/>
              <a:t>informations</a:t>
            </a:r>
            <a:r>
              <a:rPr lang="en-US" dirty="0"/>
              <a:t> about school equipment from children than from school.</a:t>
            </a:r>
          </a:p>
          <a:p>
            <a:r>
              <a:rPr lang="en-US" dirty="0"/>
              <a:t>Parents pointed out that they receive mostly information from children (87%), from teacher (69%).</a:t>
            </a:r>
          </a:p>
          <a:p>
            <a:r>
              <a:rPr lang="en-US" dirty="0"/>
              <a:t>85 % of parents said that they find it necessary to use technology tools during learning activities.</a:t>
            </a:r>
          </a:p>
          <a:p>
            <a:r>
              <a:rPr lang="en-US" dirty="0"/>
              <a:t>14 % of parents said that they plan to take part of project activities.</a:t>
            </a:r>
          </a:p>
        </p:txBody>
      </p:sp>
    </p:spTree>
    <p:extLst>
      <p:ext uri="{BB962C8B-B14F-4D97-AF65-F5344CB8AC3E}">
        <p14:creationId xmlns:p14="http://schemas.microsoft.com/office/powerpoint/2010/main" val="3575253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8CE01-D525-6345-A734-7E84EF652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Improvements - parents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C8C54-0DA8-4249-9D00-2FF4A7F00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4580" y="897872"/>
            <a:ext cx="6281873" cy="4649347"/>
          </a:xfrm>
        </p:spPr>
        <p:txBody>
          <a:bodyPr/>
          <a:lstStyle/>
          <a:p>
            <a:r>
              <a:rPr lang="en-US" dirty="0"/>
              <a:t>Parents need to have more information about the variety of tools from school</a:t>
            </a:r>
          </a:p>
          <a:p>
            <a:r>
              <a:rPr lang="en-US" dirty="0"/>
              <a:t>Parents need more information about the usage of tools during learning activities and how children benefit from it.</a:t>
            </a:r>
          </a:p>
          <a:p>
            <a:r>
              <a:rPr lang="en-US" dirty="0"/>
              <a:t>Plan more effective ways and channels to promote the usage of technology during learning activities.</a:t>
            </a:r>
          </a:p>
        </p:txBody>
      </p:sp>
    </p:spTree>
    <p:extLst>
      <p:ext uri="{BB962C8B-B14F-4D97-AF65-F5344CB8AC3E}">
        <p14:creationId xmlns:p14="http://schemas.microsoft.com/office/powerpoint/2010/main" val="2781519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6622B-6D92-B24A-B0F0-BD9383762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Questionnaire for teachers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D9433-000A-814F-86EC-A68E868CB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Teachers evaluated their skills and knowledges about using technology as average. 30% of teachers said they have enough skills to create learning activities using tools.</a:t>
            </a:r>
          </a:p>
          <a:p>
            <a:r>
              <a:rPr lang="en-US" dirty="0"/>
              <a:t>Teachers pointed out that they mostly use: computer, tablets, Bee-Bots. Using ICT is not popular in learning activities until now.</a:t>
            </a:r>
          </a:p>
          <a:p>
            <a:r>
              <a:rPr lang="en-US" dirty="0"/>
              <a:t>50 % of teachers said that learning activities are more interesting when using tools.</a:t>
            </a:r>
          </a:p>
          <a:p>
            <a:r>
              <a:rPr lang="en-US" dirty="0"/>
              <a:t>Teachers pointed out that they need coaching about: using different tools, using new tools, integrating tools to learning activities, new ideas, using new internet environments.</a:t>
            </a:r>
          </a:p>
        </p:txBody>
      </p:sp>
    </p:spTree>
    <p:extLst>
      <p:ext uri="{BB962C8B-B14F-4D97-AF65-F5344CB8AC3E}">
        <p14:creationId xmlns:p14="http://schemas.microsoft.com/office/powerpoint/2010/main" val="3744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CD4EA-581B-BC44-BBC0-4642F5F61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Improvement - teachers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DDE81-640E-4C40-A50B-4C5648270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2980" y="1192653"/>
            <a:ext cx="6281873" cy="5248622"/>
          </a:xfrm>
        </p:spPr>
        <p:txBody>
          <a:bodyPr/>
          <a:lstStyle/>
          <a:p>
            <a:r>
              <a:rPr lang="en-US" dirty="0"/>
              <a:t>Necessity of improvement about teachers skills and knowledges about using technology.</a:t>
            </a:r>
          </a:p>
          <a:p>
            <a:r>
              <a:rPr lang="en-US" dirty="0"/>
              <a:t>All tools available need to be introduced to all teachers and the ways to integrate them to learning activities.</a:t>
            </a:r>
          </a:p>
          <a:p>
            <a:r>
              <a:rPr lang="en-US" dirty="0"/>
              <a:t>Teachers coaching about: using different tools, using new tools, integrating tools to learning activities, new ideas, using new internet environments.</a:t>
            </a:r>
          </a:p>
          <a:p>
            <a:r>
              <a:rPr lang="en-US" dirty="0"/>
              <a:t>Create a pool of common activities, sharing activities.</a:t>
            </a:r>
          </a:p>
        </p:txBody>
      </p:sp>
    </p:spTree>
    <p:extLst>
      <p:ext uri="{BB962C8B-B14F-4D97-AF65-F5344CB8AC3E}">
        <p14:creationId xmlns:p14="http://schemas.microsoft.com/office/powerpoint/2010/main" val="2881316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49D9-0BE7-D649-B30B-F0F9C07EA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Questionnaire for children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08A9A-923E-7A45-9EF6-385AD29C4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Children pointed out that they have best knowledge about using: Bee-Bot (90%), Computer (Zoom software) (50%) and tablets (30%).</a:t>
            </a:r>
          </a:p>
          <a:p>
            <a:r>
              <a:rPr lang="en-US" dirty="0"/>
              <a:t>Children pointed out that until now they </a:t>
            </a:r>
            <a:r>
              <a:rPr lang="en-US" dirty="0" err="1"/>
              <a:t>dind’t</a:t>
            </a:r>
            <a:r>
              <a:rPr lang="en-US" dirty="0"/>
              <a:t> use a lot in classrooms: Blue-Bot, Bee-Bot, tablets, computer.</a:t>
            </a:r>
          </a:p>
          <a:p>
            <a:r>
              <a:rPr lang="en-US" dirty="0"/>
              <a:t>93% of children said that learning activities are more interesting when using tools.</a:t>
            </a:r>
          </a:p>
          <a:p>
            <a:r>
              <a:rPr lang="en-US" dirty="0"/>
              <a:t>97% of children said they like using tools.</a:t>
            </a:r>
          </a:p>
          <a:p>
            <a:r>
              <a:rPr lang="en-US" dirty="0"/>
              <a:t>Children </a:t>
            </a:r>
            <a:r>
              <a:rPr lang="en-US" dirty="0" err="1"/>
              <a:t>favourite</a:t>
            </a:r>
            <a:r>
              <a:rPr lang="en-US" dirty="0"/>
              <a:t> tools are: Bee-Bot.</a:t>
            </a:r>
          </a:p>
          <a:p>
            <a:r>
              <a:rPr lang="en-US" dirty="0"/>
              <a:t>97% of children said they have introduced bee-bot to their parents.</a:t>
            </a:r>
          </a:p>
          <a:p>
            <a:r>
              <a:rPr lang="en-US" dirty="0"/>
              <a:t>Most of children had participated in </a:t>
            </a:r>
            <a:r>
              <a:rPr lang="en-US" dirty="0" err="1"/>
              <a:t>smartweeks</a:t>
            </a:r>
            <a:r>
              <a:rPr lang="en-US" dirty="0"/>
              <a:t> and said they liked the </a:t>
            </a:r>
            <a:r>
              <a:rPr lang="en-US" dirty="0" err="1"/>
              <a:t>smartweeks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309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51C05-7C0B-6543-869B-F83D81299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Improvement - children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04ADE-B60B-AE43-BFB4-500526DF2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tools need to be used in all classrooms.</a:t>
            </a:r>
          </a:p>
          <a:p>
            <a:r>
              <a:rPr lang="en-US" dirty="0"/>
              <a:t>Using ICT has to be developed in all classrooms</a:t>
            </a:r>
          </a:p>
          <a:p>
            <a:r>
              <a:rPr lang="en-US" dirty="0"/>
              <a:t>Courage children to introduce new tools to parents and express their new knowledges.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182520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{9B336839-50A6-9448-B636-A12651C8ED45}tf16401369</Template>
  <TotalTime>87</TotalTime>
  <Words>472</Words>
  <Application>Microsoft Macintosh PowerPoint</Application>
  <PresentationFormat>Grand écran</PresentationFormat>
  <Paragraphs>36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Calibri Light</vt:lpstr>
      <vt:lpstr>Helvetica</vt:lpstr>
      <vt:lpstr>Rockwell</vt:lpstr>
      <vt:lpstr>Wingdings</vt:lpstr>
      <vt:lpstr>Atlas</vt:lpstr>
      <vt:lpstr>Erasmus+ project  “Learning is interesting and fun”</vt:lpstr>
      <vt:lpstr>1. Questionnaire for parents</vt:lpstr>
      <vt:lpstr>Improvements - parents</vt:lpstr>
      <vt:lpstr>2. Questionnaire for teachers</vt:lpstr>
      <vt:lpstr>Improvement - teachers</vt:lpstr>
      <vt:lpstr>3. Questionnaire for children</vt:lpstr>
      <vt:lpstr>Improvement - children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Erasmus+ project  “Learning is interesting and fun”</dc:title>
  <dc:creator>Marilyn Palla</dc:creator>
  <cp:lastModifiedBy>Utilisateur Microsoft Office</cp:lastModifiedBy>
  <cp:revision>11</cp:revision>
  <dcterms:created xsi:type="dcterms:W3CDTF">2019-02-20T12:35:12Z</dcterms:created>
  <dcterms:modified xsi:type="dcterms:W3CDTF">2019-04-22T15:30:16Z</dcterms:modified>
</cp:coreProperties>
</file>