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46"/>
  </p:normalViewPr>
  <p:slideViewPr>
    <p:cSldViewPr snapToGrid="0" snapToObjects="1">
      <p:cViewPr varScale="1">
        <p:scale>
          <a:sx n="84" d="100"/>
          <a:sy n="84" d="100"/>
        </p:scale>
        <p:origin x="19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70C5C-E28C-4D4F-9008-8B7D90632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7DCEA-D721-6140-8BC1-3F7CC1927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09A0F-BB43-F048-A5B1-80827C7B1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E779-D991-4644-A195-1C0ED378A3D7}" type="datetimeFigureOut">
              <a:rPr lang="en-US" smtClean="0"/>
              <a:t>12/18/20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A790C-3280-9340-A21F-89F04362A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6739F-D0CC-6D42-8BD9-0BEFBE23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4625-700B-A447-B92A-49FAA7A34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53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3D3D6-C448-6548-BE90-EE96F0B27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817DA4-DE28-1D42-8C37-AEA7A2799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BDF72-D6C5-FB40-BA3E-E42A0A9C8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E779-D991-4644-A195-1C0ED378A3D7}" type="datetimeFigureOut">
              <a:rPr lang="en-US" smtClean="0"/>
              <a:t>12/18/20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118DB-5FE3-004D-AB18-E8FEDF0ED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285D3-9F5F-A541-B538-26B14C6A5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4625-700B-A447-B92A-49FAA7A34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A5171D-1492-0C45-AFAD-9697A07BA9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F16B65-C0F6-5A45-8472-9E1B804BE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10D78-B1E5-E04D-B128-0310EB2B2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E779-D991-4644-A195-1C0ED378A3D7}" type="datetimeFigureOut">
              <a:rPr lang="en-US" smtClean="0"/>
              <a:t>12/18/20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3BC2D-5447-0A43-BFB9-052093982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AEE31-FA10-654E-B288-680A4DC06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4625-700B-A447-B92A-49FAA7A34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2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DC941-0F1A-FC4C-B549-FDA71E4B0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01766-D9C0-4E4E-AF0D-A740A4E35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02785-445C-A34B-B295-D947067BC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E779-D991-4644-A195-1C0ED378A3D7}" type="datetimeFigureOut">
              <a:rPr lang="en-US" smtClean="0"/>
              <a:t>12/18/20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F490E-1564-1048-930F-4F032DA06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98655-838C-7F43-81F3-63C111004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4625-700B-A447-B92A-49FAA7A34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55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C9503-E754-5147-BD82-C369C2C2D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8722F8-CB00-4B4A-9B8E-AC6832A55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7973C-BAF1-FD47-A6EB-D214950D3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E779-D991-4644-A195-1C0ED378A3D7}" type="datetimeFigureOut">
              <a:rPr lang="en-US" smtClean="0"/>
              <a:t>12/18/20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E7D68-69F8-1F47-8823-133AC8F70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B2092-FCDF-4245-87EA-97948717C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4625-700B-A447-B92A-49FAA7A34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5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0B6CF-1641-1348-8DA2-860B097B2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88725-BD86-114E-9A08-1FC013E788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4D62E6-6D1F-2D44-862F-7B03DD242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0C11F-DFCA-7A47-B173-22D467C36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E779-D991-4644-A195-1C0ED378A3D7}" type="datetimeFigureOut">
              <a:rPr lang="en-US" smtClean="0"/>
              <a:t>12/18/20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28F118-E14C-7748-A8A5-A33D8986E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4025F1-AD23-E749-9F94-006706401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4625-700B-A447-B92A-49FAA7A34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7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72FE4-57E8-8F46-8B68-2DD8324E2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E549E-7271-4644-BE1B-1394F0FED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BE986-E0FD-604E-90EC-085D6505D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F2C1B3-E2DD-4247-8C8F-1CBE4E30B7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736AB4-270E-0140-959B-11B4C83167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C24242-51DB-3847-8080-21D7F049D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E779-D991-4644-A195-1C0ED378A3D7}" type="datetimeFigureOut">
              <a:rPr lang="en-US" smtClean="0"/>
              <a:t>12/18/20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8523BE-FCBA-B842-8456-7151460C1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8B89F-3582-B74E-9B12-1742CFF8D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4625-700B-A447-B92A-49FAA7A34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14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57737-3553-F64D-BE76-2B9D8CBD0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8383FF-0414-534E-8BF4-14C15F968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E779-D991-4644-A195-1C0ED378A3D7}" type="datetimeFigureOut">
              <a:rPr lang="en-US" smtClean="0"/>
              <a:t>12/18/20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3DC79F-ECBD-6A4C-BC39-A5A69885A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029BAA-9430-FD41-B07F-20B25FF37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4625-700B-A447-B92A-49FAA7A34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0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168EC6-79D0-3F49-9B9C-FC08A7F20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E779-D991-4644-A195-1C0ED378A3D7}" type="datetimeFigureOut">
              <a:rPr lang="en-US" smtClean="0"/>
              <a:t>12/18/20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67A3A4-0F1B-AA46-9327-5A61B6365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CD18D5-3C6D-724B-A41B-8513C47C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4625-700B-A447-B92A-49FAA7A34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2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EF567-11E9-3041-A9A2-07B4FDF50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AA478-3C56-4E4D-8532-DAF571D9B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4730B8-7D30-D543-A8D5-35F9F4816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65233-4FDF-EC42-9046-45C22EF2E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E779-D991-4644-A195-1C0ED378A3D7}" type="datetimeFigureOut">
              <a:rPr lang="en-US" smtClean="0"/>
              <a:t>12/18/20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5EF977-D9DF-1546-90A9-11ECA6A4C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E7982D-418D-8442-B75F-686D6DBD9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4625-700B-A447-B92A-49FAA7A34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30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CA0A8-C38A-9844-B65A-4FF324859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F209D9-68D6-3647-B6F1-FAF3ECF2E0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A62C6D-5F2C-484D-8642-6737C14FA5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069AC9-AEF9-804A-B374-8F7290B5F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E779-D991-4644-A195-1C0ED378A3D7}" type="datetimeFigureOut">
              <a:rPr lang="en-US" smtClean="0"/>
              <a:t>12/18/20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A67312-6F07-EE41-AB6F-0DEE9B270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80D1D7-558A-604C-8C41-FC8BC33AC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4625-700B-A447-B92A-49FAA7A34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93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664B21-506E-3240-8621-211C941D1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E3A0C1-7F8B-7E44-B708-9F5905CC7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3977B-2283-C349-A3EE-C14A93747F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DE779-D991-4644-A195-1C0ED378A3D7}" type="datetimeFigureOut">
              <a:rPr lang="en-US" smtClean="0"/>
              <a:t>12/18/20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8C4C3-C37F-3945-B045-6620A9BCC6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1D2A8-8DD9-0D44-BA2C-9765327A8D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14625-700B-A447-B92A-49FAA7A34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63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BC9B9-ECF0-A84C-AD3C-E8D0D8305C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Renewal of curriculum – </a:t>
            </a:r>
            <a:br>
              <a:rPr lang="en-US" dirty="0"/>
            </a:br>
            <a:r>
              <a:rPr lang="en-US" dirty="0"/>
              <a:t>technology field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39AEE-D389-FD40-BC2D-61F5436E48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1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B7686-2FC7-8C4D-B201-5D83ECECB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55B6D-389A-ED4D-8BD0-F02222876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u="sng" dirty="0"/>
              <a:t>2-3 years old: </a:t>
            </a:r>
            <a:r>
              <a:rPr lang="en-US" dirty="0"/>
              <a:t>moving bee-bot robot 1 step forward and 1 step backward.</a:t>
            </a:r>
          </a:p>
          <a:p>
            <a:pPr marL="0" indent="0">
              <a:buNone/>
            </a:pPr>
            <a:r>
              <a:rPr lang="en-US" u="sng" dirty="0"/>
              <a:t>3-4 years old: </a:t>
            </a:r>
            <a:r>
              <a:rPr lang="en-US" dirty="0"/>
              <a:t>moving bee-bot robot 5 steps forward and 5 steps backward. Turning left and right with the help of teacher.</a:t>
            </a:r>
          </a:p>
          <a:p>
            <a:pPr marL="0" indent="0">
              <a:buNone/>
            </a:pPr>
            <a:r>
              <a:rPr lang="en-US" u="sng" dirty="0"/>
              <a:t>4-5 years old: </a:t>
            </a:r>
            <a:r>
              <a:rPr lang="en-US" dirty="0"/>
              <a:t>Child can program to move robots: bee-bot, </a:t>
            </a:r>
            <a:r>
              <a:rPr lang="en-US" dirty="0" err="1"/>
              <a:t>ozobot</a:t>
            </a:r>
            <a:r>
              <a:rPr lang="en-US" dirty="0"/>
              <a:t>, blue-bot.</a:t>
            </a:r>
          </a:p>
          <a:p>
            <a:pPr marL="0" indent="0">
              <a:buNone/>
            </a:pPr>
            <a:r>
              <a:rPr lang="en-US" u="sng" dirty="0"/>
              <a:t>5-6 years old: </a:t>
            </a:r>
            <a:r>
              <a:rPr lang="en-US" dirty="0"/>
              <a:t>children can individually move robots. Children know the way each robot is being programmed.</a:t>
            </a:r>
          </a:p>
          <a:p>
            <a:pPr marL="0" indent="0">
              <a:buNone/>
            </a:pPr>
            <a:r>
              <a:rPr lang="en-US" u="sng" dirty="0"/>
              <a:t>6-7 years old: </a:t>
            </a:r>
            <a:r>
              <a:rPr lang="en-US" dirty="0"/>
              <a:t>children can individually plan the movement of robot and program the robot according. Children can individually use the programs in the tablet for programing.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640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7B3CE-BB7B-EE4F-9A87-E239B113F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constructing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B8F68-A93B-E54A-8117-116974A46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/>
              <a:t>2-3 years old: </a:t>
            </a:r>
            <a:r>
              <a:rPr lang="en-US" dirty="0"/>
              <a:t>child can construct Lego Duplo Education animal bingo and café with guiding.</a:t>
            </a:r>
          </a:p>
          <a:p>
            <a:pPr marL="0" indent="0">
              <a:buNone/>
            </a:pPr>
            <a:r>
              <a:rPr lang="en-US" u="sng" dirty="0"/>
              <a:t>3-4 years old: </a:t>
            </a:r>
            <a:r>
              <a:rPr lang="en-US" dirty="0"/>
              <a:t>child can construct individually Lego Duplo Education sets Animal bingo, Café and Build me emotions.</a:t>
            </a:r>
          </a:p>
          <a:p>
            <a:pPr marL="0" indent="0">
              <a:buNone/>
            </a:pPr>
            <a:r>
              <a:rPr lang="en-US" u="sng" dirty="0"/>
              <a:t>4-5 years old: </a:t>
            </a:r>
            <a:r>
              <a:rPr lang="en-US" dirty="0"/>
              <a:t>child can  construct with guiding Lego Education sets (</a:t>
            </a:r>
            <a:r>
              <a:rPr lang="en-US" dirty="0" err="1"/>
              <a:t>WeDo</a:t>
            </a:r>
            <a:r>
              <a:rPr lang="en-US" dirty="0"/>
              <a:t> 1, machines, Steam park, </a:t>
            </a:r>
            <a:r>
              <a:rPr lang="en-US" dirty="0" err="1"/>
              <a:t>StoryTales</a:t>
            </a:r>
            <a:r>
              <a:rPr lang="en-US" dirty="0"/>
              <a:t>, Math train, Coding express).</a:t>
            </a:r>
          </a:p>
          <a:p>
            <a:pPr marL="0" indent="0">
              <a:buNone/>
            </a:pPr>
            <a:r>
              <a:rPr lang="en-US" u="sng" dirty="0"/>
              <a:t>5-6 years old:  </a:t>
            </a:r>
            <a:r>
              <a:rPr lang="en-US" dirty="0"/>
              <a:t>child can individually solve assignments and construct math train, coding express. Child can construct and solve assignments with guiding with Lego Learn to learn, </a:t>
            </a:r>
            <a:r>
              <a:rPr lang="en-US" dirty="0" err="1"/>
              <a:t>WeDo</a:t>
            </a:r>
            <a:r>
              <a:rPr lang="en-US" dirty="0"/>
              <a:t> 2, </a:t>
            </a:r>
            <a:r>
              <a:rPr lang="en-US" dirty="0" err="1"/>
              <a:t>Storystarter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u="sng" dirty="0"/>
              <a:t>6-7 years old: </a:t>
            </a:r>
            <a:r>
              <a:rPr lang="en-US" dirty="0"/>
              <a:t>child can individually use, construct and solve different kind of assignments with all </a:t>
            </a:r>
            <a:r>
              <a:rPr lang="en-US"/>
              <a:t>Lego Education sets.</a:t>
            </a:r>
            <a:endParaRPr lang="en-US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52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FC15-95E9-5B47-8627-1643B086B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Handleing</a:t>
            </a:r>
            <a:r>
              <a:rPr lang="en-US" dirty="0"/>
              <a:t> the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6A24F-FD8E-B345-B6B4-F0B054A9B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/>
              <a:t>2-3 years old: </a:t>
            </a:r>
            <a:r>
              <a:rPr lang="en-US" dirty="0"/>
              <a:t>child knows how to handle equipment with care. Child know first robots and knows their functions – Bee-Bot, Dash and Dot, </a:t>
            </a:r>
            <a:r>
              <a:rPr lang="en-US" dirty="0" err="1"/>
              <a:t>Ozobot</a:t>
            </a:r>
            <a:r>
              <a:rPr lang="en-US" dirty="0"/>
              <a:t>, Edison. </a:t>
            </a:r>
          </a:p>
          <a:p>
            <a:pPr marL="0" indent="0">
              <a:buNone/>
            </a:pPr>
            <a:r>
              <a:rPr lang="en-US" u="sng" dirty="0"/>
              <a:t>3-4 years old: </a:t>
            </a:r>
            <a:r>
              <a:rPr lang="en-US" dirty="0"/>
              <a:t>child knows robots and knows their functions –uses with guiding Sphero, detectors, smart board, tablets. Child is able to use </a:t>
            </a:r>
            <a:r>
              <a:rPr lang="en-US" dirty="0" err="1"/>
              <a:t>fuctions</a:t>
            </a:r>
            <a:r>
              <a:rPr lang="en-US" dirty="0"/>
              <a:t> touch and drag with tablets.</a:t>
            </a:r>
          </a:p>
          <a:p>
            <a:pPr marL="0" indent="0">
              <a:buNone/>
            </a:pPr>
            <a:r>
              <a:rPr lang="en-US" u="sng" dirty="0"/>
              <a:t>4-5 years old: </a:t>
            </a:r>
            <a:r>
              <a:rPr lang="en-US" dirty="0"/>
              <a:t>Child handles familiar equipment individually. Child solves different kind of assignments.</a:t>
            </a:r>
          </a:p>
          <a:p>
            <a:pPr marL="0" indent="0">
              <a:buNone/>
            </a:pPr>
            <a:r>
              <a:rPr lang="en-US" u="sng" dirty="0"/>
              <a:t>5-6 years old: </a:t>
            </a:r>
            <a:r>
              <a:rPr lang="en-US" dirty="0"/>
              <a:t>child can program, set to move individually and knows all the functions for familiar equipment and with guiding for new equipment. New equipment – Blue-Bot, M-Bot, interactive microscopes, recording mat, recording clothespin </a:t>
            </a:r>
            <a:r>
              <a:rPr lang="en-US" dirty="0" err="1"/>
              <a:t>aso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u="sng" dirty="0"/>
              <a:t>6-7 years old: </a:t>
            </a:r>
            <a:r>
              <a:rPr lang="en-US" dirty="0"/>
              <a:t>Child can handle individually all equipment. Child can individually program robots and plan their journey according to the assignment.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038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2553E-7978-AB43-844E-4147FDB38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Environments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74124-EB06-834F-B7BE-C64D1A705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/>
              <a:t>2-3 years old: </a:t>
            </a:r>
            <a:r>
              <a:rPr lang="en-US" dirty="0"/>
              <a:t>interactive sorting and memo games.  Simple interactive puzzles. </a:t>
            </a:r>
            <a:r>
              <a:rPr lang="en-US" dirty="0" err="1"/>
              <a:t>Learningapps</a:t>
            </a:r>
            <a:r>
              <a:rPr lang="en-US" dirty="0"/>
              <a:t>, </a:t>
            </a:r>
            <a:r>
              <a:rPr lang="en-US" dirty="0" err="1"/>
              <a:t>Jigsawpuzzle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u="sng" dirty="0"/>
              <a:t>3-4 years old: </a:t>
            </a:r>
            <a:r>
              <a:rPr lang="en-US" dirty="0"/>
              <a:t>interactive sorting and memo games - </a:t>
            </a:r>
            <a:r>
              <a:rPr lang="en-US" dirty="0" err="1"/>
              <a:t>learningapps</a:t>
            </a:r>
            <a:r>
              <a:rPr lang="en-US" dirty="0"/>
              <a:t>. 3D coloring pictures – </a:t>
            </a:r>
            <a:r>
              <a:rPr lang="en-US" dirty="0" err="1"/>
              <a:t>quivervision</a:t>
            </a:r>
            <a:r>
              <a:rPr lang="en-US" dirty="0"/>
              <a:t>. Interactive puzzles – </a:t>
            </a:r>
            <a:r>
              <a:rPr lang="en-US" dirty="0" err="1"/>
              <a:t>Jigsawpuzzles</a:t>
            </a:r>
            <a:r>
              <a:rPr lang="en-US" dirty="0"/>
              <a:t>. Sorting and comparing colors, shapes, sizes – </a:t>
            </a:r>
            <a:r>
              <a:rPr lang="en-US" dirty="0" err="1"/>
              <a:t>topmarks</a:t>
            </a:r>
            <a:r>
              <a:rPr lang="en-US" dirty="0"/>
              <a:t>, </a:t>
            </a:r>
            <a:r>
              <a:rPr lang="en-US" dirty="0" err="1"/>
              <a:t>digipuzzle</a:t>
            </a:r>
            <a:r>
              <a:rPr lang="en-US" dirty="0"/>
              <a:t>. Interactive letters and numbers games – bamboozle, </a:t>
            </a:r>
            <a:r>
              <a:rPr lang="en-US" dirty="0" err="1"/>
              <a:t>virbits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u="sng" dirty="0"/>
              <a:t>4-5 years old: </a:t>
            </a:r>
            <a:r>
              <a:rPr lang="en-US" dirty="0"/>
              <a:t>child can individually solve different interactive games. Child can individually use functions of tablets and smartboards.</a:t>
            </a:r>
          </a:p>
          <a:p>
            <a:pPr marL="0" indent="0">
              <a:buNone/>
            </a:pPr>
            <a:r>
              <a:rPr lang="en-US" u="sng" dirty="0"/>
              <a:t>5-6 years old: </a:t>
            </a:r>
            <a:r>
              <a:rPr lang="en-US" dirty="0"/>
              <a:t>quizzes – </a:t>
            </a:r>
            <a:r>
              <a:rPr lang="en-US" dirty="0" err="1"/>
              <a:t>plickers</a:t>
            </a:r>
            <a:r>
              <a:rPr lang="en-US" dirty="0"/>
              <a:t>, </a:t>
            </a:r>
            <a:r>
              <a:rPr lang="en-US" dirty="0" err="1"/>
              <a:t>jeopardylabs</a:t>
            </a:r>
            <a:r>
              <a:rPr lang="en-US" dirty="0"/>
              <a:t>, crosswords.</a:t>
            </a:r>
          </a:p>
          <a:p>
            <a:pPr marL="0" indent="0">
              <a:buNone/>
            </a:pPr>
            <a:r>
              <a:rPr lang="en-US" u="sng" dirty="0"/>
              <a:t>6-7 years old: </a:t>
            </a:r>
            <a:r>
              <a:rPr lang="en-US" dirty="0"/>
              <a:t>child can use different environment individually. Quizzes, crosswords, word mazes, sorting </a:t>
            </a:r>
            <a:r>
              <a:rPr lang="en-US" dirty="0" err="1"/>
              <a:t>games.learningapps</a:t>
            </a:r>
            <a:r>
              <a:rPr lang="en-US" dirty="0"/>
              <a:t>, </a:t>
            </a:r>
            <a:r>
              <a:rPr lang="en-US" dirty="0" err="1"/>
              <a:t>Plickres</a:t>
            </a:r>
            <a:r>
              <a:rPr lang="en-US" dirty="0"/>
              <a:t>, </a:t>
            </a:r>
            <a:r>
              <a:rPr lang="en-US" dirty="0" err="1"/>
              <a:t>jeopardylabs</a:t>
            </a:r>
            <a:r>
              <a:rPr lang="en-US" dirty="0"/>
              <a:t>, </a:t>
            </a:r>
            <a:r>
              <a:rPr lang="en-US" dirty="0" err="1"/>
              <a:t>Kahoot</a:t>
            </a:r>
            <a:r>
              <a:rPr lang="en-US" dirty="0"/>
              <a:t>, </a:t>
            </a:r>
            <a:r>
              <a:rPr lang="en-US" dirty="0" err="1"/>
              <a:t>Jigsawpuzzles</a:t>
            </a:r>
            <a:r>
              <a:rPr lang="en-US" dirty="0"/>
              <a:t>, coding in Minecraft Adventurer.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92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61FF1-D073-494B-9A2A-D08AB6B44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Digital content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2AA3C-7F1C-6646-AD0E-6FD8E9342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2-3 years</a:t>
            </a:r>
          </a:p>
        </p:txBody>
      </p:sp>
    </p:spTree>
    <p:extLst>
      <p:ext uri="{BB962C8B-B14F-4D97-AF65-F5344CB8AC3E}">
        <p14:creationId xmlns:p14="http://schemas.microsoft.com/office/powerpoint/2010/main" val="3487185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548</Words>
  <Application>Microsoft Macintosh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Renewal of curriculum –  technology field</vt:lpstr>
      <vt:lpstr>1. Programming</vt:lpstr>
      <vt:lpstr>2. constructing</vt:lpstr>
      <vt:lpstr>3. Handleing the tools</vt:lpstr>
      <vt:lpstr>4. Environments</vt:lpstr>
      <vt:lpstr>5. Digital content creation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Marilyn Palla</dc:creator>
  <cp:lastModifiedBy>Marilyn Palla</cp:lastModifiedBy>
  <cp:revision>16</cp:revision>
  <dcterms:created xsi:type="dcterms:W3CDTF">2020-11-24T12:16:10Z</dcterms:created>
  <dcterms:modified xsi:type="dcterms:W3CDTF">2020-12-18T07:33:04Z</dcterms:modified>
</cp:coreProperties>
</file>