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256" r:id="rId2"/>
    <p:sldId id="258" r:id="rId3"/>
    <p:sldId id="264" r:id="rId4"/>
    <p:sldId id="265" r:id="rId5"/>
    <p:sldId id="266" r:id="rId6"/>
    <p:sldId id="257" r:id="rId7"/>
    <p:sldId id="259" r:id="rId8"/>
    <p:sldId id="267" r:id="rId9"/>
    <p:sldId id="261" r:id="rId10"/>
    <p:sldId id="262" r:id="rId11"/>
    <p:sldId id="268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40"/>
  </p:normalViewPr>
  <p:slideViewPr>
    <p:cSldViewPr snapToGrid="0" snapToObjects="1">
      <p:cViewPr varScale="1">
        <p:scale>
          <a:sx n="84" d="100"/>
          <a:sy n="84" d="100"/>
        </p:scale>
        <p:origin x="19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94D7E8-9FF3-DB47-9885-5DBB38D4FE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79BE86-7F94-B34D-99B8-AE6A5B5C8F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BA09B-47B1-D74D-B362-0CDB798DB865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9A82A-7F2A-5C4A-99A7-F382C25574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D28DB-8E8E-5D49-9EFE-38B73E77D4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3B0FE-21B7-4840-87D0-B53B2DB90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61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3F051-FCB8-7E45-A3DD-947203B50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86531-009E-D34C-9C14-063CB225C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55DA5-C041-BE43-94F6-A0F5D34F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6519-B494-4142-AB12-EDD00ABAFE14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69A90-8F78-054B-A5A1-EC88EFC02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7015E-314B-4748-ABF7-4B6B7C3C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F6A-B46C-7C4D-87C3-689D6164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9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5D590-1D52-9044-8504-61C16EDA8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E29835-918C-AE48-95F1-4D4A18BD7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247ED-86C9-8941-9B64-7FCCB78D8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6519-B494-4142-AB12-EDD00ABAFE14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ABFB5-95A1-4A4B-A435-4243306A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19A60-CFD4-984C-80A0-97782776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F6A-B46C-7C4D-87C3-689D6164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5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44EF3E-8275-884C-8311-A47B25B86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34851-7BEF-0C40-A541-22AAFB58A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1CBEE-E5AA-0E4C-9886-765E3997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6519-B494-4142-AB12-EDD00ABAFE14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D1505-306A-0E4C-9B71-9D40ABA90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18C8F-4BFF-2341-8F6F-15276BE5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F6A-B46C-7C4D-87C3-689D6164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2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59F92-822C-7E48-A1D4-A1EC00087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8EE7D-89D9-8F49-A3E6-CCB01467F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5E5FE-050E-4749-A0AE-E8C053A7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6519-B494-4142-AB12-EDD00ABAFE14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8135E-05C1-0E4C-A4BC-7B0771D43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04817-DA15-A846-A53F-B78C38FC8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F6A-B46C-7C4D-87C3-689D6164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5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4A13-A804-074F-BE63-6AEDD64C4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7F818-52FB-5F4E-A277-518CA388F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85B58-300A-934E-95EE-A966CAB09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6519-B494-4142-AB12-EDD00ABAFE14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23AD1-3632-7D43-A046-E1747EEF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B0589-3262-5743-AF30-F74F5024B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F6A-B46C-7C4D-87C3-689D6164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4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9B2F7-1A55-0346-B2B0-D9DAFC3D4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D5701-86BE-BC43-ADD6-E6EC6D2EB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BFF40-16FE-0C48-88DF-E950C3924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B2400-92B7-7E4B-8A62-CD56DE71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6519-B494-4142-AB12-EDD00ABAFE14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65357-2130-CD43-A0C6-26FACCDE8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9A5C9-7504-BF48-A058-5F34F5E0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F6A-B46C-7C4D-87C3-689D6164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2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FD41C-1F53-374D-80BB-5C21AA689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C88DC-6F46-6D49-B1AA-C67908F03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54332-C6DB-1149-B3FD-0A655DE3F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78F47D-FFB0-8C48-8C31-96B741DEA0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27F5D3-B3B8-9646-85D0-303572FA91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657A8-22FA-CC43-B9DF-D6568155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6519-B494-4142-AB12-EDD00ABAFE14}" type="datetimeFigureOut">
              <a:rPr lang="en-US" smtClean="0"/>
              <a:t>7/30/19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5DF9EC-495E-6748-BAB8-52B0B3CD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285420-6612-C74F-B98A-3C91C499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F6A-B46C-7C4D-87C3-689D6164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ECCFC-995A-AE4E-851C-CB0188140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6A8161-3ABC-2D4B-AF34-63928A21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6519-B494-4142-AB12-EDD00ABAFE14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D5407-C75E-684A-A112-A2FAA589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B6D0F-F1E4-B045-BAB9-5D2F70DA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F6A-B46C-7C4D-87C3-689D6164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0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0115AC-0151-2D4D-941F-070363F5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6519-B494-4142-AB12-EDD00ABAFE14}" type="datetimeFigureOut">
              <a:rPr lang="en-US" smtClean="0"/>
              <a:t>7/30/19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85956D-A1DB-BF48-8CC2-8AFC471D1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B2DF1-F928-7749-90AF-1D5D0F23E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F6A-B46C-7C4D-87C3-689D6164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0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65BD5-4A0A-B742-95E8-9D4176F8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BFC03-9D6A-1D4D-B5B8-DB607352F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8DABA-1DA0-9D48-8F51-368FBF012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9C48C-9525-E848-856C-2795528DB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6519-B494-4142-AB12-EDD00ABAFE14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96A21-70C2-484A-925D-2F650703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86C6B-A808-1041-B938-4F116C64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F6A-B46C-7C4D-87C3-689D6164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6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4A76B-282A-6647-A69D-6307AF8A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733DA8-C69F-5F4F-9F2B-E70DF5E44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78899-5A86-CB46-8687-7B4979BCB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9F9F6-C2C4-A14E-9A47-1C481D18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6519-B494-4142-AB12-EDD00ABAFE14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FF85F-A96C-C04D-B3BD-0216896A2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8584D-04F1-4B40-B5F0-C54A11EF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F6A-B46C-7C4D-87C3-689D6164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D193BA-5A32-634F-B0FB-603FA2E5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67756-4C18-6A48-8AC7-4C58B029F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AE702-7FEE-264B-968A-3E7E48F95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36519-B494-4142-AB12-EDD00ABAFE14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6ADA2-D1AD-BB41-8D44-07456CF2D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520C0-8083-2D45-B62F-7B1AA0C38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BAF6A-B46C-7C4D-87C3-689D6164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6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dclouds.com/" TargetMode="External"/><Relationship Id="rId2" Type="http://schemas.openxmlformats.org/officeDocument/2006/relationships/hyperlink" Target="https://www.mindmeist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pinteres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ondoo.com/" TargetMode="External"/><Relationship Id="rId2" Type="http://schemas.openxmlformats.org/officeDocument/2006/relationships/hyperlink" Target="https://www.pixton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nva.com/" TargetMode="External"/><Relationship Id="rId4" Type="http://schemas.openxmlformats.org/officeDocument/2006/relationships/hyperlink" Target="https://www.storyboardthat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picklebums.com/free-printable-comic-book-templat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puzzlemaker.discoveryeducation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boowakwala.uptoten.com/kids/boowakwala-games.html" TargetMode="External"/><Relationship Id="rId3" Type="http://schemas.openxmlformats.org/officeDocument/2006/relationships/hyperlink" Target="https://www.proprofs.com/games/" TargetMode="External"/><Relationship Id="rId7" Type="http://schemas.openxmlformats.org/officeDocument/2006/relationships/hyperlink" Target="https://quizlet.com/" TargetMode="External"/><Relationship Id="rId2" Type="http://schemas.openxmlformats.org/officeDocument/2006/relationships/hyperlink" Target="https://quizizz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crative.com/" TargetMode="External"/><Relationship Id="rId5" Type="http://schemas.openxmlformats.org/officeDocument/2006/relationships/hyperlink" Target="http://www.frepy.eu/" TargetMode="External"/><Relationship Id="rId4" Type="http://schemas.openxmlformats.org/officeDocument/2006/relationships/hyperlink" Target="http://hotpot.uvic.ca/index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link.com/scene/880832510185963521" TargetMode="External"/><Relationship Id="rId2" Type="http://schemas.openxmlformats.org/officeDocument/2006/relationships/hyperlink" Target="https://www.thinglink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7D01F-368D-BA44-8F15-9CF193EB9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7798"/>
            <a:ext cx="9144000" cy="2387600"/>
          </a:xfrm>
        </p:spPr>
        <p:txBody>
          <a:bodyPr/>
          <a:lstStyle/>
          <a:p>
            <a:r>
              <a:rPr lang="en-US" dirty="0"/>
              <a:t>Estonia practical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ED439-3956-C049-B392-E7D82C28C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7838"/>
            <a:ext cx="9144000" cy="1655762"/>
          </a:xfrm>
        </p:spPr>
        <p:txBody>
          <a:bodyPr/>
          <a:lstStyle/>
          <a:p>
            <a:r>
              <a:rPr lang="en-US" dirty="0"/>
              <a:t>Erasmus+ project “Learning is interesting and fun” </a:t>
            </a:r>
          </a:p>
          <a:p>
            <a:r>
              <a:rPr lang="en-US" dirty="0"/>
              <a:t>2. training event in Turkey</a:t>
            </a:r>
          </a:p>
          <a:p>
            <a:r>
              <a:rPr lang="en-US" dirty="0"/>
              <a:t>27.05.2019 – 30.05.2019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E5C13-9C6D-F74A-AEB0-39360CA382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0341"/>
            <a:ext cx="4411980" cy="1259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A49375-E4A1-AD4D-A85D-ABBDA49940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730" y="546389"/>
            <a:ext cx="22987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20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DF00E-F194-FE41-BD67-DF809B9B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5AB29-7FAD-BF49-BB20-8295CF81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32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Mindmeister</a:t>
            </a:r>
            <a:endParaRPr lang="en-US" dirty="0"/>
          </a:p>
          <a:p>
            <a:r>
              <a:rPr lang="en-US" dirty="0">
                <a:hlinkClick r:id="rId2"/>
              </a:rPr>
              <a:t>https://www.mindmeister.com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Word mapping</a:t>
            </a:r>
          </a:p>
          <a:p>
            <a:r>
              <a:rPr lang="en-US" dirty="0"/>
              <a:t>Idea/meeting management</a:t>
            </a:r>
          </a:p>
          <a:p>
            <a:r>
              <a:rPr lang="en-US" dirty="0"/>
              <a:t>Knowledge management</a:t>
            </a:r>
          </a:p>
          <a:p>
            <a:r>
              <a:rPr lang="en-US" dirty="0"/>
              <a:t>Brainstorming</a:t>
            </a:r>
          </a:p>
          <a:p>
            <a:r>
              <a:rPr lang="en-US" dirty="0"/>
              <a:t>Note taking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Wordcloud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https://www.wordclouds.com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BB568-8F0D-734D-866F-FF2966FE7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1513753"/>
            <a:ext cx="6203901" cy="34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55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AB44-770D-5B4F-A86A-4E43E90BE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2E22F5-42C2-4C42-9E2C-B6286A26B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24" y="182244"/>
            <a:ext cx="11887296" cy="6595799"/>
          </a:xfrm>
        </p:spPr>
      </p:pic>
    </p:spTree>
    <p:extLst>
      <p:ext uri="{BB962C8B-B14F-4D97-AF65-F5344CB8AC3E}">
        <p14:creationId xmlns:p14="http://schemas.microsoft.com/office/powerpoint/2010/main" val="1625744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2C19D-AF1C-8B43-932F-2E58D7837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429F3-00C7-5D43-8D24-2DD04B545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https://www.pinterest.com</a:t>
            </a:r>
            <a:endParaRPr lang="en-US" dirty="0"/>
          </a:p>
          <a:p>
            <a:r>
              <a:rPr lang="en-US" dirty="0"/>
              <a:t>Store pictures</a:t>
            </a:r>
          </a:p>
          <a:p>
            <a:r>
              <a:rPr lang="en-US" dirty="0"/>
              <a:t>Search ideas on certain topic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2CA89-E6CA-9D4A-8E60-17F2F2A3DF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120" y="132765"/>
            <a:ext cx="6466186" cy="3561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401588-610C-C241-9688-26E98CA295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467" y="3332770"/>
            <a:ext cx="6384485" cy="352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5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0B50-B05A-634C-A399-B974F3A14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05" y="81439"/>
            <a:ext cx="10515600" cy="1325563"/>
          </a:xfrm>
        </p:spPr>
        <p:txBody>
          <a:bodyPr/>
          <a:lstStyle/>
          <a:p>
            <a:r>
              <a:rPr lang="en-US" dirty="0"/>
              <a:t>Comic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99601-978A-EF4A-81A4-78293F744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1249680"/>
            <a:ext cx="11582400" cy="52730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Lego Story Starter, Lego </a:t>
            </a:r>
            <a:r>
              <a:rPr lang="en-US" dirty="0" err="1"/>
              <a:t>Storyvisualizer</a:t>
            </a:r>
            <a:r>
              <a:rPr lang="en-US" dirty="0"/>
              <a:t> application</a:t>
            </a:r>
          </a:p>
          <a:p>
            <a:r>
              <a:rPr lang="en-US" dirty="0"/>
              <a:t>Children work in teams of 5</a:t>
            </a:r>
          </a:p>
          <a:p>
            <a:r>
              <a:rPr lang="en-US" dirty="0"/>
              <a:t>Children create a story</a:t>
            </a:r>
          </a:p>
          <a:p>
            <a:r>
              <a:rPr lang="en-US" dirty="0"/>
              <a:t>Children create scenes with Legos, pictures will be made</a:t>
            </a:r>
          </a:p>
          <a:p>
            <a:r>
              <a:rPr lang="en-US" dirty="0"/>
              <a:t>Story will be visualized in application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F16E28-FDA3-9643-B080-B8E9F18B96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720" y="238760"/>
            <a:ext cx="3510280" cy="3510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C5C007-B9D8-6B42-862F-23458AB285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40" y="3749040"/>
            <a:ext cx="5811520" cy="3005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073057-A5D5-1C4C-A179-FB0ADD96DD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235" y="3607582"/>
            <a:ext cx="4966970" cy="30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06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0DF51A-E344-2546-9BD1-120C2ACF8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440" y="245976"/>
            <a:ext cx="9372600" cy="6612024"/>
          </a:xfrm>
        </p:spPr>
      </p:pic>
    </p:spTree>
    <p:extLst>
      <p:ext uri="{BB962C8B-B14F-4D97-AF65-F5344CB8AC3E}">
        <p14:creationId xmlns:p14="http://schemas.microsoft.com/office/powerpoint/2010/main" val="272771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36C960-5FCA-0148-B29B-93A56B0B7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090" y="301783"/>
            <a:ext cx="9074150" cy="6401479"/>
          </a:xfrm>
        </p:spPr>
      </p:pic>
    </p:spTree>
    <p:extLst>
      <p:ext uri="{BB962C8B-B14F-4D97-AF65-F5344CB8AC3E}">
        <p14:creationId xmlns:p14="http://schemas.microsoft.com/office/powerpoint/2010/main" val="1522864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2A723-4612-EC4F-BF06-126386AB6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127760"/>
            <a:ext cx="10515600" cy="4952999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Other options for creating comic books: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t-EE" dirty="0" err="1"/>
              <a:t>Pixton</a:t>
            </a:r>
            <a:r>
              <a:rPr lang="et-EE" dirty="0"/>
              <a:t>: </a:t>
            </a:r>
            <a:r>
              <a:rPr lang="et-EE" u="sng" dirty="0">
                <a:hlinkClick r:id="rId2"/>
              </a:rPr>
              <a:t>https://www.pixton.com</a:t>
            </a:r>
            <a:endParaRPr lang="en-US" dirty="0"/>
          </a:p>
          <a:p>
            <a:pPr lvl="0"/>
            <a:r>
              <a:rPr lang="et-EE" dirty="0" err="1"/>
              <a:t>ToonDoo</a:t>
            </a:r>
            <a:r>
              <a:rPr lang="et-EE" dirty="0"/>
              <a:t>: </a:t>
            </a:r>
            <a:r>
              <a:rPr lang="et-EE" u="sng" dirty="0">
                <a:hlinkClick r:id="rId3"/>
              </a:rPr>
              <a:t>http://www.toondoo.com</a:t>
            </a:r>
            <a:endParaRPr lang="en-US" dirty="0"/>
          </a:p>
          <a:p>
            <a:pPr lvl="0"/>
            <a:r>
              <a:rPr lang="et-EE" dirty="0" err="1"/>
              <a:t>Comic</a:t>
            </a:r>
            <a:r>
              <a:rPr lang="et-EE" dirty="0"/>
              <a:t> </a:t>
            </a:r>
            <a:r>
              <a:rPr lang="et-EE" dirty="0" err="1"/>
              <a:t>strip</a:t>
            </a:r>
            <a:r>
              <a:rPr lang="et-EE" dirty="0"/>
              <a:t> </a:t>
            </a:r>
            <a:r>
              <a:rPr lang="et-EE" dirty="0" err="1"/>
              <a:t>application</a:t>
            </a:r>
            <a:endParaRPr lang="en-US" dirty="0"/>
          </a:p>
          <a:p>
            <a:pPr lvl="0"/>
            <a:r>
              <a:rPr lang="et-EE" dirty="0" err="1"/>
              <a:t>StoryboardThat</a:t>
            </a:r>
            <a:r>
              <a:rPr lang="et-EE" dirty="0"/>
              <a:t>: </a:t>
            </a:r>
            <a:r>
              <a:rPr lang="et-EE" u="sng" dirty="0">
                <a:hlinkClick r:id="rId4"/>
              </a:rPr>
              <a:t>https://www.storyboardthat.com</a:t>
            </a:r>
            <a:endParaRPr lang="en-US" dirty="0"/>
          </a:p>
          <a:p>
            <a:pPr lvl="0"/>
            <a:r>
              <a:rPr lang="et-EE" dirty="0" err="1"/>
              <a:t>Canva</a:t>
            </a:r>
            <a:r>
              <a:rPr lang="et-EE" dirty="0"/>
              <a:t>: </a:t>
            </a:r>
            <a:r>
              <a:rPr lang="et-EE" u="sng" dirty="0">
                <a:hlinkClick r:id="rId5"/>
              </a:rPr>
              <a:t>https://www.canva.com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5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FAEF3-2381-4A4F-83C5-13B8467B2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3480"/>
            <a:ext cx="10515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Creating comics with children on paper</a:t>
            </a:r>
          </a:p>
          <a:p>
            <a:r>
              <a:rPr lang="en-US" dirty="0"/>
              <a:t>Individual or team work</a:t>
            </a:r>
          </a:p>
          <a:p>
            <a:r>
              <a:rPr lang="en-US" dirty="0"/>
              <a:t>Creating a story</a:t>
            </a:r>
          </a:p>
          <a:p>
            <a:r>
              <a:rPr lang="en-US" dirty="0"/>
              <a:t>Visualizing the story</a:t>
            </a:r>
          </a:p>
          <a:p>
            <a:r>
              <a:rPr lang="en-US" dirty="0"/>
              <a:t>Writing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https://picklebums.com/free-printable-comic-book-templates/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D2FC0C-BF0F-7648-A5C1-E4857331D4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170" y="1600200"/>
            <a:ext cx="3086100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481191-0AF6-7243-9AE7-40D6EC102A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250" y="1600200"/>
            <a:ext cx="30861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7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AF39D-703F-2D46-80F7-8C60D7B5A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Quizes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F48E-0053-AF4C-BA9F-D880ABA8E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466820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err="1"/>
              <a:t>Puzzlemaker</a:t>
            </a: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r>
              <a:rPr lang="en-US" u="sng" dirty="0">
                <a:hlinkClick r:id="rId2"/>
              </a:rPr>
              <a:t>http://puzzlemaker.discoveryeducation.com</a:t>
            </a:r>
            <a:endParaRPr lang="en-US" u="sng" dirty="0"/>
          </a:p>
          <a:p>
            <a:r>
              <a:rPr lang="en-US" dirty="0"/>
              <a:t>It is free</a:t>
            </a:r>
          </a:p>
          <a:p>
            <a:r>
              <a:rPr lang="en-US" dirty="0"/>
              <a:t>You can create different educational games</a:t>
            </a:r>
          </a:p>
          <a:p>
            <a:r>
              <a:rPr lang="en-US" dirty="0"/>
              <a:t>Word search, crossword puzzles, math puzzles, mazes, cryptograms, number blocks.</a:t>
            </a:r>
          </a:p>
          <a:p>
            <a:pPr marL="0" indent="0">
              <a:buNone/>
            </a:pPr>
            <a:endParaRPr lang="en-US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F3B2F-D1FF-EB46-A144-97ADF6D667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20" y="69226"/>
            <a:ext cx="5818790" cy="28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24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26D4C-B74C-CE46-BF00-C62AF1CBC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2520"/>
            <a:ext cx="10515600" cy="50644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Other opportunities to create quizzes</a:t>
            </a:r>
          </a:p>
          <a:p>
            <a:pPr marL="0" indent="0">
              <a:buNone/>
            </a:pPr>
            <a:endParaRPr lang="en-US" u="sng" dirty="0"/>
          </a:p>
          <a:p>
            <a:pPr lvl="0"/>
            <a:r>
              <a:rPr lang="et-EE" dirty="0" err="1"/>
              <a:t>Quizizz</a:t>
            </a:r>
            <a:r>
              <a:rPr lang="et-EE" dirty="0"/>
              <a:t>: </a:t>
            </a:r>
            <a:r>
              <a:rPr lang="et-EE" u="sng" dirty="0">
                <a:hlinkClick r:id="rId2"/>
              </a:rPr>
              <a:t>https://quizizz.com</a:t>
            </a:r>
            <a:endParaRPr lang="et-EE" u="sng" dirty="0"/>
          </a:p>
          <a:p>
            <a:r>
              <a:rPr lang="et-EE" dirty="0" err="1"/>
              <a:t>Proprofs</a:t>
            </a:r>
            <a:r>
              <a:rPr lang="et-EE" dirty="0"/>
              <a:t> </a:t>
            </a:r>
            <a:r>
              <a:rPr lang="et-EE" dirty="0" err="1"/>
              <a:t>brain</a:t>
            </a:r>
            <a:r>
              <a:rPr lang="et-EE" dirty="0"/>
              <a:t> </a:t>
            </a:r>
            <a:r>
              <a:rPr lang="et-EE" dirty="0" err="1"/>
              <a:t>games</a:t>
            </a:r>
            <a:r>
              <a:rPr lang="et-EE" dirty="0"/>
              <a:t>: </a:t>
            </a:r>
            <a:r>
              <a:rPr lang="et-EE" u="sng" dirty="0">
                <a:hlinkClick r:id="rId3"/>
              </a:rPr>
              <a:t>https://www.proprofs.com/games/</a:t>
            </a:r>
            <a:endParaRPr lang="en-US" dirty="0"/>
          </a:p>
          <a:p>
            <a:pPr lvl="0"/>
            <a:r>
              <a:rPr lang="et-EE" dirty="0" err="1"/>
              <a:t>Hot</a:t>
            </a:r>
            <a:r>
              <a:rPr lang="et-EE" dirty="0"/>
              <a:t> </a:t>
            </a:r>
            <a:r>
              <a:rPr lang="et-EE" dirty="0" err="1"/>
              <a:t>potatoes</a:t>
            </a:r>
            <a:r>
              <a:rPr lang="et-EE" dirty="0"/>
              <a:t>: </a:t>
            </a:r>
            <a:r>
              <a:rPr lang="et-EE" u="sng" dirty="0">
                <a:hlinkClick r:id="rId4"/>
              </a:rPr>
              <a:t>http://hotpot.uvic.ca/index.php</a:t>
            </a:r>
            <a:endParaRPr lang="en-US" dirty="0"/>
          </a:p>
          <a:p>
            <a:pPr lvl="0"/>
            <a:r>
              <a:rPr lang="et-EE" dirty="0" err="1"/>
              <a:t>Frepy.eu</a:t>
            </a:r>
            <a:r>
              <a:rPr lang="et-EE" dirty="0"/>
              <a:t>: </a:t>
            </a:r>
            <a:r>
              <a:rPr lang="et-EE" u="sng" dirty="0">
                <a:hlinkClick r:id="rId5"/>
              </a:rPr>
              <a:t>http://www.frepy.eu</a:t>
            </a:r>
            <a:r>
              <a:rPr lang="et-EE" dirty="0"/>
              <a:t> (</a:t>
            </a:r>
            <a:r>
              <a:rPr lang="et-EE" dirty="0" err="1"/>
              <a:t>ready</a:t>
            </a:r>
            <a:r>
              <a:rPr lang="et-EE" dirty="0"/>
              <a:t> </a:t>
            </a:r>
            <a:r>
              <a:rPr lang="et-EE" dirty="0" err="1"/>
              <a:t>games</a:t>
            </a:r>
            <a:r>
              <a:rPr lang="et-EE" dirty="0"/>
              <a:t>)</a:t>
            </a:r>
            <a:endParaRPr lang="en-US" dirty="0"/>
          </a:p>
          <a:p>
            <a:pPr lvl="0"/>
            <a:r>
              <a:rPr lang="et-EE" dirty="0" err="1"/>
              <a:t>Socrative</a:t>
            </a:r>
            <a:r>
              <a:rPr lang="et-EE" dirty="0"/>
              <a:t>: </a:t>
            </a:r>
            <a:r>
              <a:rPr lang="et-EE" u="sng" dirty="0">
                <a:hlinkClick r:id="rId6"/>
              </a:rPr>
              <a:t>https://socrative.com</a:t>
            </a:r>
            <a:r>
              <a:rPr lang="et-EE" dirty="0"/>
              <a:t> (</a:t>
            </a:r>
            <a:r>
              <a:rPr lang="et-EE" dirty="0" err="1"/>
              <a:t>school</a:t>
            </a:r>
            <a:r>
              <a:rPr lang="et-EE" dirty="0"/>
              <a:t>)</a:t>
            </a:r>
            <a:endParaRPr lang="en-US" dirty="0"/>
          </a:p>
          <a:p>
            <a:pPr lvl="0"/>
            <a:r>
              <a:rPr lang="et-EE" dirty="0" err="1"/>
              <a:t>Quizlet</a:t>
            </a:r>
            <a:r>
              <a:rPr lang="et-EE" dirty="0"/>
              <a:t>: </a:t>
            </a:r>
            <a:r>
              <a:rPr lang="et-EE" u="sng" dirty="0">
                <a:hlinkClick r:id="rId7"/>
              </a:rPr>
              <a:t>https://quizlet.com</a:t>
            </a:r>
            <a:r>
              <a:rPr lang="et-EE" dirty="0"/>
              <a:t> (</a:t>
            </a:r>
            <a:r>
              <a:rPr lang="et-EE" dirty="0" err="1"/>
              <a:t>school</a:t>
            </a:r>
            <a:r>
              <a:rPr lang="et-EE" dirty="0"/>
              <a:t>)</a:t>
            </a:r>
          </a:p>
          <a:p>
            <a:pPr lvl="0"/>
            <a:r>
              <a:rPr lang="et-EE" dirty="0" err="1"/>
              <a:t>Boowa</a:t>
            </a:r>
            <a:r>
              <a:rPr lang="et-EE" dirty="0"/>
              <a:t> and </a:t>
            </a:r>
            <a:r>
              <a:rPr lang="et-EE" dirty="0" err="1"/>
              <a:t>kwala</a:t>
            </a:r>
            <a:r>
              <a:rPr lang="et-EE" dirty="0"/>
              <a:t>: </a:t>
            </a:r>
            <a:r>
              <a:rPr lang="et-EE" dirty="0">
                <a:hlinkClick r:id="rId8"/>
              </a:rPr>
              <a:t>http://boowakwala.uptoten.com/kids/boowakwala-games.html</a:t>
            </a:r>
            <a:endParaRPr lang="et-EE" dirty="0"/>
          </a:p>
          <a:p>
            <a:pPr marL="0" lvl="0" indent="0">
              <a:buNone/>
            </a:pPr>
            <a:r>
              <a:rPr lang="et-EE" dirty="0"/>
              <a:t>(</a:t>
            </a:r>
            <a:r>
              <a:rPr lang="et-EE" dirty="0" err="1"/>
              <a:t>ready</a:t>
            </a:r>
            <a:r>
              <a:rPr lang="et-EE" dirty="0"/>
              <a:t> </a:t>
            </a:r>
            <a:r>
              <a:rPr lang="et-EE" dirty="0" err="1"/>
              <a:t>games</a:t>
            </a:r>
            <a:r>
              <a:rPr lang="et-EE" dirty="0"/>
              <a:t>)</a:t>
            </a:r>
            <a:endParaRPr lang="en-US" dirty="0"/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155001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7CA9B-ED74-7244-97D2-34AFDBB2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pictures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F630B-64BB-4940-9A03-FB256FFFF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err="1"/>
              <a:t>Thinglink</a:t>
            </a:r>
            <a:endParaRPr lang="en-US" u="sng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https://www.thinglink.com</a:t>
            </a:r>
            <a:endParaRPr lang="en-US" dirty="0"/>
          </a:p>
          <a:p>
            <a:r>
              <a:rPr lang="en-US" dirty="0"/>
              <a:t>Works with smartboards and </a:t>
            </a:r>
          </a:p>
          <a:p>
            <a:pPr marL="0" indent="0">
              <a:buNone/>
            </a:pPr>
            <a:r>
              <a:rPr lang="en-US" dirty="0"/>
              <a:t>Tablets</a:t>
            </a:r>
          </a:p>
          <a:p>
            <a:r>
              <a:rPr lang="en-US" dirty="0"/>
              <a:t>Children can discover, research, answer questions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https://www.thinglink.com/scene/880832510185963521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Skitch application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71C418-CDB9-C04D-A6A5-F18BFC7C5C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960" y="147261"/>
            <a:ext cx="6664737" cy="3258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18DDEB-42E7-C147-A5DC-574B25A2F2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439" y="4978717"/>
            <a:ext cx="2443257" cy="172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56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338</Words>
  <Application>Microsoft Macintosh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Estonia practical workshop</vt:lpstr>
      <vt:lpstr>Comic book</vt:lpstr>
      <vt:lpstr>PowerPoint Presentation</vt:lpstr>
      <vt:lpstr>PowerPoint Presentation</vt:lpstr>
      <vt:lpstr>PowerPoint Presentation</vt:lpstr>
      <vt:lpstr>PowerPoint Presentation</vt:lpstr>
      <vt:lpstr>Quizes</vt:lpstr>
      <vt:lpstr>PowerPoint Presentation</vt:lpstr>
      <vt:lpstr>Interactive pictures</vt:lpstr>
      <vt:lpstr>Teamwork</vt:lpstr>
      <vt:lpstr>PowerPoint Presentation</vt:lpstr>
      <vt:lpstr>Pinterest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Marilyn Palla</dc:creator>
  <cp:lastModifiedBy>Marilyn Palla</cp:lastModifiedBy>
  <cp:revision>17</cp:revision>
  <cp:lastPrinted>2019-05-02T06:29:37Z</cp:lastPrinted>
  <dcterms:created xsi:type="dcterms:W3CDTF">2019-04-26T05:10:26Z</dcterms:created>
  <dcterms:modified xsi:type="dcterms:W3CDTF">2019-07-30T09:22:42Z</dcterms:modified>
</cp:coreProperties>
</file>