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58"/>
    <p:restoredTop sz="94555"/>
  </p:normalViewPr>
  <p:slideViewPr>
    <p:cSldViewPr snapToGrid="0" snapToObjects="1">
      <p:cViewPr varScale="1">
        <p:scale>
          <a:sx n="89" d="100"/>
          <a:sy n="89" d="100"/>
        </p:scale>
        <p:origin x="27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94D7E8-9FF3-DB47-9885-5DBB38D4FE6E}"/>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9BE86-7F94-B34D-99B8-AE6A5B5C8FC0}"/>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BD6BA09B-47B1-D74D-B362-0CDB798DB865}" type="datetimeFigureOut">
              <a:rPr lang="en-US" smtClean="0"/>
              <a:t>12/29/20</a:t>
            </a:fld>
            <a:endParaRPr lang="en-US"/>
          </a:p>
        </p:txBody>
      </p:sp>
      <p:sp>
        <p:nvSpPr>
          <p:cNvPr id="4" name="Footer Placeholder 3">
            <a:extLst>
              <a:ext uri="{FF2B5EF4-FFF2-40B4-BE49-F238E27FC236}">
                <a16:creationId xmlns:a16="http://schemas.microsoft.com/office/drawing/2014/main" id="{21D9A82A-7F2A-5C4A-99A7-F382C25574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AD28DB-8E8E-5D49-9EFE-38B73E77D4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D3B0FE-21B7-4840-87D0-B53B2DB90515}" type="slidenum">
              <a:rPr lang="en-US" smtClean="0"/>
              <a:t>‹#›</a:t>
            </a:fld>
            <a:endParaRPr lang="en-US"/>
          </a:p>
        </p:txBody>
      </p:sp>
    </p:spTree>
    <p:extLst>
      <p:ext uri="{BB962C8B-B14F-4D97-AF65-F5344CB8AC3E}">
        <p14:creationId xmlns:p14="http://schemas.microsoft.com/office/powerpoint/2010/main" val="3476561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7BB9B7B2-2F36-7B4A-9C66-49313AD4D199}" type="datetimeFigureOut">
              <a:rPr lang="en-US" smtClean="0"/>
              <a:t>12/29/20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5D9CC-825B-A940-A1CB-6A8D453F6638}" type="slidenum">
              <a:rPr lang="en-US" smtClean="0"/>
              <a:t>‹#›</a:t>
            </a:fld>
            <a:endParaRPr lang="en-US"/>
          </a:p>
        </p:txBody>
      </p:sp>
    </p:spTree>
    <p:extLst>
      <p:ext uri="{BB962C8B-B14F-4D97-AF65-F5344CB8AC3E}">
        <p14:creationId xmlns:p14="http://schemas.microsoft.com/office/powerpoint/2010/main" val="402636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F051-FCB8-7E45-A3DD-947203B502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E86531-009E-D34C-9C14-063CB225C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055DA5-C041-BE43-94F6-A0F5D34F06C4}"/>
              </a:ext>
            </a:extLst>
          </p:cNvPr>
          <p:cNvSpPr>
            <a:spLocks noGrp="1"/>
          </p:cNvSpPr>
          <p:nvPr>
            <p:ph type="dt" sz="half" idx="10"/>
          </p:nvPr>
        </p:nvSpPr>
        <p:spPr/>
        <p:txBody>
          <a:bodyPr/>
          <a:lstStyle/>
          <a:p>
            <a:fld id="{E4336519-B494-4142-AB12-EDD00ABAFE14}" type="datetimeFigureOut">
              <a:rPr lang="en-US" smtClean="0"/>
              <a:t>12/29/20</a:t>
            </a:fld>
            <a:endParaRPr lang="en-US"/>
          </a:p>
        </p:txBody>
      </p:sp>
      <p:sp>
        <p:nvSpPr>
          <p:cNvPr id="5" name="Footer Placeholder 4">
            <a:extLst>
              <a:ext uri="{FF2B5EF4-FFF2-40B4-BE49-F238E27FC236}">
                <a16:creationId xmlns:a16="http://schemas.microsoft.com/office/drawing/2014/main" id="{C2369A90-8F78-054B-A5A1-EC88EFC02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7015E-314B-4748-ABF7-4B6B7C3CE7A8}"/>
              </a:ext>
            </a:extLst>
          </p:cNvPr>
          <p:cNvSpPr>
            <a:spLocks noGrp="1"/>
          </p:cNvSpPr>
          <p:nvPr>
            <p:ph type="sldNum" sz="quarter" idx="12"/>
          </p:nvPr>
        </p:nvSpPr>
        <p:spPr/>
        <p:txBody>
          <a:bodyPr/>
          <a:lstStyle/>
          <a:p>
            <a:fld id="{18EBAF6A-B46C-7C4D-87C3-689D6164A821}" type="slidenum">
              <a:rPr lang="en-US" smtClean="0"/>
              <a:t>‹#›</a:t>
            </a:fld>
            <a:endParaRPr lang="en-US"/>
          </a:p>
        </p:txBody>
      </p:sp>
    </p:spTree>
    <p:extLst>
      <p:ext uri="{BB962C8B-B14F-4D97-AF65-F5344CB8AC3E}">
        <p14:creationId xmlns:p14="http://schemas.microsoft.com/office/powerpoint/2010/main" val="334929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D590-1D52-9044-8504-61C16EDA88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E29835-918C-AE48-95F1-4D4A18BD7D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247ED-86C9-8941-9B64-7FCCB78D8A44}"/>
              </a:ext>
            </a:extLst>
          </p:cNvPr>
          <p:cNvSpPr>
            <a:spLocks noGrp="1"/>
          </p:cNvSpPr>
          <p:nvPr>
            <p:ph type="dt" sz="half" idx="10"/>
          </p:nvPr>
        </p:nvSpPr>
        <p:spPr/>
        <p:txBody>
          <a:bodyPr/>
          <a:lstStyle/>
          <a:p>
            <a:fld id="{E4336519-B494-4142-AB12-EDD00ABAFE14}" type="datetimeFigureOut">
              <a:rPr lang="en-US" smtClean="0"/>
              <a:t>12/29/20</a:t>
            </a:fld>
            <a:endParaRPr lang="en-US"/>
          </a:p>
        </p:txBody>
      </p:sp>
      <p:sp>
        <p:nvSpPr>
          <p:cNvPr id="5" name="Footer Placeholder 4">
            <a:extLst>
              <a:ext uri="{FF2B5EF4-FFF2-40B4-BE49-F238E27FC236}">
                <a16:creationId xmlns:a16="http://schemas.microsoft.com/office/drawing/2014/main" id="{4AEABFB5-95A1-4A4B-A435-4243306A7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19A60-CFD4-984C-80A0-977827767663}"/>
              </a:ext>
            </a:extLst>
          </p:cNvPr>
          <p:cNvSpPr>
            <a:spLocks noGrp="1"/>
          </p:cNvSpPr>
          <p:nvPr>
            <p:ph type="sldNum" sz="quarter" idx="12"/>
          </p:nvPr>
        </p:nvSpPr>
        <p:spPr/>
        <p:txBody>
          <a:bodyPr/>
          <a:lstStyle/>
          <a:p>
            <a:fld id="{18EBAF6A-B46C-7C4D-87C3-689D6164A821}" type="slidenum">
              <a:rPr lang="en-US" smtClean="0"/>
              <a:t>‹#›</a:t>
            </a:fld>
            <a:endParaRPr lang="en-US"/>
          </a:p>
        </p:txBody>
      </p:sp>
    </p:spTree>
    <p:extLst>
      <p:ext uri="{BB962C8B-B14F-4D97-AF65-F5344CB8AC3E}">
        <p14:creationId xmlns:p14="http://schemas.microsoft.com/office/powerpoint/2010/main" val="190105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44EF3E-8275-884C-8311-A47B25B86A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E34851-7BEF-0C40-A541-22AAFB58A6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1CBEE-E5AA-0E4C-9886-765E39979EE9}"/>
              </a:ext>
            </a:extLst>
          </p:cNvPr>
          <p:cNvSpPr>
            <a:spLocks noGrp="1"/>
          </p:cNvSpPr>
          <p:nvPr>
            <p:ph type="dt" sz="half" idx="10"/>
          </p:nvPr>
        </p:nvSpPr>
        <p:spPr/>
        <p:txBody>
          <a:bodyPr/>
          <a:lstStyle/>
          <a:p>
            <a:fld id="{E4336519-B494-4142-AB12-EDD00ABAFE14}" type="datetimeFigureOut">
              <a:rPr lang="en-US" smtClean="0"/>
              <a:t>12/29/20</a:t>
            </a:fld>
            <a:endParaRPr lang="en-US"/>
          </a:p>
        </p:txBody>
      </p:sp>
      <p:sp>
        <p:nvSpPr>
          <p:cNvPr id="5" name="Footer Placeholder 4">
            <a:extLst>
              <a:ext uri="{FF2B5EF4-FFF2-40B4-BE49-F238E27FC236}">
                <a16:creationId xmlns:a16="http://schemas.microsoft.com/office/drawing/2014/main" id="{136D1505-306A-0E4C-9B71-9D40ABA90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18C8F-4BFF-2341-8F6F-15276BE5E349}"/>
              </a:ext>
            </a:extLst>
          </p:cNvPr>
          <p:cNvSpPr>
            <a:spLocks noGrp="1"/>
          </p:cNvSpPr>
          <p:nvPr>
            <p:ph type="sldNum" sz="quarter" idx="12"/>
          </p:nvPr>
        </p:nvSpPr>
        <p:spPr/>
        <p:txBody>
          <a:bodyPr/>
          <a:lstStyle/>
          <a:p>
            <a:fld id="{18EBAF6A-B46C-7C4D-87C3-689D6164A821}" type="slidenum">
              <a:rPr lang="en-US" smtClean="0"/>
              <a:t>‹#›</a:t>
            </a:fld>
            <a:endParaRPr lang="en-US"/>
          </a:p>
        </p:txBody>
      </p:sp>
    </p:spTree>
    <p:extLst>
      <p:ext uri="{BB962C8B-B14F-4D97-AF65-F5344CB8AC3E}">
        <p14:creationId xmlns:p14="http://schemas.microsoft.com/office/powerpoint/2010/main" val="90372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9F92-822C-7E48-A1D4-A1EC00087F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8EE7D-89D9-8F49-A3E6-CCB01467F4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5E5FE-050E-4749-A0AE-E8C053A7B815}"/>
              </a:ext>
            </a:extLst>
          </p:cNvPr>
          <p:cNvSpPr>
            <a:spLocks noGrp="1"/>
          </p:cNvSpPr>
          <p:nvPr>
            <p:ph type="dt" sz="half" idx="10"/>
          </p:nvPr>
        </p:nvSpPr>
        <p:spPr/>
        <p:txBody>
          <a:bodyPr/>
          <a:lstStyle/>
          <a:p>
            <a:fld id="{E4336519-B494-4142-AB12-EDD00ABAFE14}" type="datetimeFigureOut">
              <a:rPr lang="en-US" smtClean="0"/>
              <a:t>12/29/20</a:t>
            </a:fld>
            <a:endParaRPr lang="en-US"/>
          </a:p>
        </p:txBody>
      </p:sp>
      <p:sp>
        <p:nvSpPr>
          <p:cNvPr id="5" name="Footer Placeholder 4">
            <a:extLst>
              <a:ext uri="{FF2B5EF4-FFF2-40B4-BE49-F238E27FC236}">
                <a16:creationId xmlns:a16="http://schemas.microsoft.com/office/drawing/2014/main" id="{CD28135E-05C1-0E4C-A4BC-7B0771D43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04817-DA15-A846-A53F-B78C38FC8F31}"/>
              </a:ext>
            </a:extLst>
          </p:cNvPr>
          <p:cNvSpPr>
            <a:spLocks noGrp="1"/>
          </p:cNvSpPr>
          <p:nvPr>
            <p:ph type="sldNum" sz="quarter" idx="12"/>
          </p:nvPr>
        </p:nvSpPr>
        <p:spPr/>
        <p:txBody>
          <a:bodyPr/>
          <a:lstStyle/>
          <a:p>
            <a:fld id="{18EBAF6A-B46C-7C4D-87C3-689D6164A821}" type="slidenum">
              <a:rPr lang="en-US" smtClean="0"/>
              <a:t>‹#›</a:t>
            </a:fld>
            <a:endParaRPr lang="en-US"/>
          </a:p>
        </p:txBody>
      </p:sp>
    </p:spTree>
    <p:extLst>
      <p:ext uri="{BB962C8B-B14F-4D97-AF65-F5344CB8AC3E}">
        <p14:creationId xmlns:p14="http://schemas.microsoft.com/office/powerpoint/2010/main" val="403975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4A13-A804-074F-BE63-6AEDD64C44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07F818-52FB-5F4E-A277-518CA388F5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285B58-300A-934E-95EE-A966CAB09B2D}"/>
              </a:ext>
            </a:extLst>
          </p:cNvPr>
          <p:cNvSpPr>
            <a:spLocks noGrp="1"/>
          </p:cNvSpPr>
          <p:nvPr>
            <p:ph type="dt" sz="half" idx="10"/>
          </p:nvPr>
        </p:nvSpPr>
        <p:spPr/>
        <p:txBody>
          <a:bodyPr/>
          <a:lstStyle/>
          <a:p>
            <a:fld id="{E4336519-B494-4142-AB12-EDD00ABAFE14}" type="datetimeFigureOut">
              <a:rPr lang="en-US" smtClean="0"/>
              <a:t>12/29/20</a:t>
            </a:fld>
            <a:endParaRPr lang="en-US"/>
          </a:p>
        </p:txBody>
      </p:sp>
      <p:sp>
        <p:nvSpPr>
          <p:cNvPr id="5" name="Footer Placeholder 4">
            <a:extLst>
              <a:ext uri="{FF2B5EF4-FFF2-40B4-BE49-F238E27FC236}">
                <a16:creationId xmlns:a16="http://schemas.microsoft.com/office/drawing/2014/main" id="{9EE23AD1-3632-7D43-A046-E1747EEF7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B0589-3262-5743-AF30-F74F5024B4D7}"/>
              </a:ext>
            </a:extLst>
          </p:cNvPr>
          <p:cNvSpPr>
            <a:spLocks noGrp="1"/>
          </p:cNvSpPr>
          <p:nvPr>
            <p:ph type="sldNum" sz="quarter" idx="12"/>
          </p:nvPr>
        </p:nvSpPr>
        <p:spPr/>
        <p:txBody>
          <a:bodyPr/>
          <a:lstStyle/>
          <a:p>
            <a:fld id="{18EBAF6A-B46C-7C4D-87C3-689D6164A821}" type="slidenum">
              <a:rPr lang="en-US" smtClean="0"/>
              <a:t>‹#›</a:t>
            </a:fld>
            <a:endParaRPr lang="en-US"/>
          </a:p>
        </p:txBody>
      </p:sp>
    </p:spTree>
    <p:extLst>
      <p:ext uri="{BB962C8B-B14F-4D97-AF65-F5344CB8AC3E}">
        <p14:creationId xmlns:p14="http://schemas.microsoft.com/office/powerpoint/2010/main" val="338874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B2F7-1A55-0346-B2B0-D9DAFC3D49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FD5701-86BE-BC43-ADD6-E6EC6D2EB0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BBFF40-16FE-0C48-88DF-E950C39249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EB2400-92B7-7E4B-8A62-CD56DE7199DE}"/>
              </a:ext>
            </a:extLst>
          </p:cNvPr>
          <p:cNvSpPr>
            <a:spLocks noGrp="1"/>
          </p:cNvSpPr>
          <p:nvPr>
            <p:ph type="dt" sz="half" idx="10"/>
          </p:nvPr>
        </p:nvSpPr>
        <p:spPr/>
        <p:txBody>
          <a:bodyPr/>
          <a:lstStyle/>
          <a:p>
            <a:fld id="{E4336519-B494-4142-AB12-EDD00ABAFE14}" type="datetimeFigureOut">
              <a:rPr lang="en-US" smtClean="0"/>
              <a:t>12/29/20</a:t>
            </a:fld>
            <a:endParaRPr lang="en-US"/>
          </a:p>
        </p:txBody>
      </p:sp>
      <p:sp>
        <p:nvSpPr>
          <p:cNvPr id="6" name="Footer Placeholder 5">
            <a:extLst>
              <a:ext uri="{FF2B5EF4-FFF2-40B4-BE49-F238E27FC236}">
                <a16:creationId xmlns:a16="http://schemas.microsoft.com/office/drawing/2014/main" id="{80765357-2130-CD43-A0C6-26FACCDE8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9A5C9-7504-BF48-A058-5F34F5E014F0}"/>
              </a:ext>
            </a:extLst>
          </p:cNvPr>
          <p:cNvSpPr>
            <a:spLocks noGrp="1"/>
          </p:cNvSpPr>
          <p:nvPr>
            <p:ph type="sldNum" sz="quarter" idx="12"/>
          </p:nvPr>
        </p:nvSpPr>
        <p:spPr/>
        <p:txBody>
          <a:bodyPr/>
          <a:lstStyle/>
          <a:p>
            <a:fld id="{18EBAF6A-B46C-7C4D-87C3-689D6164A821}" type="slidenum">
              <a:rPr lang="en-US" smtClean="0"/>
              <a:t>‹#›</a:t>
            </a:fld>
            <a:endParaRPr lang="en-US"/>
          </a:p>
        </p:txBody>
      </p:sp>
    </p:spTree>
    <p:extLst>
      <p:ext uri="{BB962C8B-B14F-4D97-AF65-F5344CB8AC3E}">
        <p14:creationId xmlns:p14="http://schemas.microsoft.com/office/powerpoint/2010/main" val="395302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D41C-1F53-374D-80BB-5C21AA6895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2C88DC-6F46-6D49-B1AA-C67908F03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E54332-C6DB-1149-B3FD-0A655DE3FD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78F47D-FFB0-8C48-8C31-96B741DEA0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27F5D3-B3B8-9646-85D0-303572FA91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1657A8-22FA-CC43-B9DF-D6568155F124}"/>
              </a:ext>
            </a:extLst>
          </p:cNvPr>
          <p:cNvSpPr>
            <a:spLocks noGrp="1"/>
          </p:cNvSpPr>
          <p:nvPr>
            <p:ph type="dt" sz="half" idx="10"/>
          </p:nvPr>
        </p:nvSpPr>
        <p:spPr/>
        <p:txBody>
          <a:bodyPr/>
          <a:lstStyle/>
          <a:p>
            <a:fld id="{E4336519-B494-4142-AB12-EDD00ABAFE14}" type="datetimeFigureOut">
              <a:rPr lang="en-US" smtClean="0"/>
              <a:t>12/29/20</a:t>
            </a:fld>
            <a:endParaRPr lang="en-US"/>
          </a:p>
        </p:txBody>
      </p:sp>
      <p:sp>
        <p:nvSpPr>
          <p:cNvPr id="8" name="Footer Placeholder 7">
            <a:extLst>
              <a:ext uri="{FF2B5EF4-FFF2-40B4-BE49-F238E27FC236}">
                <a16:creationId xmlns:a16="http://schemas.microsoft.com/office/drawing/2014/main" id="{C95DF9EC-495E-6748-BAB8-52B0B3CDF3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285420-6612-C74F-B98A-3C91C49929F8}"/>
              </a:ext>
            </a:extLst>
          </p:cNvPr>
          <p:cNvSpPr>
            <a:spLocks noGrp="1"/>
          </p:cNvSpPr>
          <p:nvPr>
            <p:ph type="sldNum" sz="quarter" idx="12"/>
          </p:nvPr>
        </p:nvSpPr>
        <p:spPr/>
        <p:txBody>
          <a:bodyPr/>
          <a:lstStyle/>
          <a:p>
            <a:fld id="{18EBAF6A-B46C-7C4D-87C3-689D6164A821}" type="slidenum">
              <a:rPr lang="en-US" smtClean="0"/>
              <a:t>‹#›</a:t>
            </a:fld>
            <a:endParaRPr lang="en-US"/>
          </a:p>
        </p:txBody>
      </p:sp>
    </p:spTree>
    <p:extLst>
      <p:ext uri="{BB962C8B-B14F-4D97-AF65-F5344CB8AC3E}">
        <p14:creationId xmlns:p14="http://schemas.microsoft.com/office/powerpoint/2010/main" val="18832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CCFC-995A-AE4E-851C-CB01881408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6A8161-3ABC-2D4B-AF34-63928A2127C5}"/>
              </a:ext>
            </a:extLst>
          </p:cNvPr>
          <p:cNvSpPr>
            <a:spLocks noGrp="1"/>
          </p:cNvSpPr>
          <p:nvPr>
            <p:ph type="dt" sz="half" idx="10"/>
          </p:nvPr>
        </p:nvSpPr>
        <p:spPr/>
        <p:txBody>
          <a:bodyPr/>
          <a:lstStyle/>
          <a:p>
            <a:fld id="{E4336519-B494-4142-AB12-EDD00ABAFE14}" type="datetimeFigureOut">
              <a:rPr lang="en-US" smtClean="0"/>
              <a:t>12/29/20</a:t>
            </a:fld>
            <a:endParaRPr lang="en-US"/>
          </a:p>
        </p:txBody>
      </p:sp>
      <p:sp>
        <p:nvSpPr>
          <p:cNvPr id="4" name="Footer Placeholder 3">
            <a:extLst>
              <a:ext uri="{FF2B5EF4-FFF2-40B4-BE49-F238E27FC236}">
                <a16:creationId xmlns:a16="http://schemas.microsoft.com/office/drawing/2014/main" id="{FBFD5407-C75E-684A-A112-A2FAA589B9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B6D0F-F1E4-B045-BAB9-5D2F70DA2BAE}"/>
              </a:ext>
            </a:extLst>
          </p:cNvPr>
          <p:cNvSpPr>
            <a:spLocks noGrp="1"/>
          </p:cNvSpPr>
          <p:nvPr>
            <p:ph type="sldNum" sz="quarter" idx="12"/>
          </p:nvPr>
        </p:nvSpPr>
        <p:spPr/>
        <p:txBody>
          <a:bodyPr/>
          <a:lstStyle/>
          <a:p>
            <a:fld id="{18EBAF6A-B46C-7C4D-87C3-689D6164A821}" type="slidenum">
              <a:rPr lang="en-US" smtClean="0"/>
              <a:t>‹#›</a:t>
            </a:fld>
            <a:endParaRPr lang="en-US"/>
          </a:p>
        </p:txBody>
      </p:sp>
    </p:spTree>
    <p:extLst>
      <p:ext uri="{BB962C8B-B14F-4D97-AF65-F5344CB8AC3E}">
        <p14:creationId xmlns:p14="http://schemas.microsoft.com/office/powerpoint/2010/main" val="4201909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0115AC-0151-2D4D-941F-070363F513A4}"/>
              </a:ext>
            </a:extLst>
          </p:cNvPr>
          <p:cNvSpPr>
            <a:spLocks noGrp="1"/>
          </p:cNvSpPr>
          <p:nvPr>
            <p:ph type="dt" sz="half" idx="10"/>
          </p:nvPr>
        </p:nvSpPr>
        <p:spPr/>
        <p:txBody>
          <a:bodyPr/>
          <a:lstStyle/>
          <a:p>
            <a:fld id="{E4336519-B494-4142-AB12-EDD00ABAFE14}" type="datetimeFigureOut">
              <a:rPr lang="en-US" smtClean="0"/>
              <a:t>12/29/20</a:t>
            </a:fld>
            <a:endParaRPr lang="en-US"/>
          </a:p>
        </p:txBody>
      </p:sp>
      <p:sp>
        <p:nvSpPr>
          <p:cNvPr id="3" name="Footer Placeholder 2">
            <a:extLst>
              <a:ext uri="{FF2B5EF4-FFF2-40B4-BE49-F238E27FC236}">
                <a16:creationId xmlns:a16="http://schemas.microsoft.com/office/drawing/2014/main" id="{2F85956D-A1DB-BF48-8CC2-8AFC471D1D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1B2DF1-F928-7749-90AF-1D5D0F23EEB7}"/>
              </a:ext>
            </a:extLst>
          </p:cNvPr>
          <p:cNvSpPr>
            <a:spLocks noGrp="1"/>
          </p:cNvSpPr>
          <p:nvPr>
            <p:ph type="sldNum" sz="quarter" idx="12"/>
          </p:nvPr>
        </p:nvSpPr>
        <p:spPr/>
        <p:txBody>
          <a:bodyPr/>
          <a:lstStyle/>
          <a:p>
            <a:fld id="{18EBAF6A-B46C-7C4D-87C3-689D6164A821}" type="slidenum">
              <a:rPr lang="en-US" smtClean="0"/>
              <a:t>‹#›</a:t>
            </a:fld>
            <a:endParaRPr lang="en-US"/>
          </a:p>
        </p:txBody>
      </p:sp>
    </p:spTree>
    <p:extLst>
      <p:ext uri="{BB962C8B-B14F-4D97-AF65-F5344CB8AC3E}">
        <p14:creationId xmlns:p14="http://schemas.microsoft.com/office/powerpoint/2010/main" val="337650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5BD5-4A0A-B742-95E8-9D4176F8C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5BFC03-9D6A-1D4D-B5B8-DB607352FE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18DABA-1DA0-9D48-8F51-368FBF012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B9C48C-9525-E848-856C-2795528DB76F}"/>
              </a:ext>
            </a:extLst>
          </p:cNvPr>
          <p:cNvSpPr>
            <a:spLocks noGrp="1"/>
          </p:cNvSpPr>
          <p:nvPr>
            <p:ph type="dt" sz="half" idx="10"/>
          </p:nvPr>
        </p:nvSpPr>
        <p:spPr/>
        <p:txBody>
          <a:bodyPr/>
          <a:lstStyle/>
          <a:p>
            <a:fld id="{E4336519-B494-4142-AB12-EDD00ABAFE14}" type="datetimeFigureOut">
              <a:rPr lang="en-US" smtClean="0"/>
              <a:t>12/29/20</a:t>
            </a:fld>
            <a:endParaRPr lang="en-US"/>
          </a:p>
        </p:txBody>
      </p:sp>
      <p:sp>
        <p:nvSpPr>
          <p:cNvPr id="6" name="Footer Placeholder 5">
            <a:extLst>
              <a:ext uri="{FF2B5EF4-FFF2-40B4-BE49-F238E27FC236}">
                <a16:creationId xmlns:a16="http://schemas.microsoft.com/office/drawing/2014/main" id="{1C696A21-70C2-484A-925D-2F6507030C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886C6B-A808-1041-B938-4F116C643F72}"/>
              </a:ext>
            </a:extLst>
          </p:cNvPr>
          <p:cNvSpPr>
            <a:spLocks noGrp="1"/>
          </p:cNvSpPr>
          <p:nvPr>
            <p:ph type="sldNum" sz="quarter" idx="12"/>
          </p:nvPr>
        </p:nvSpPr>
        <p:spPr/>
        <p:txBody>
          <a:bodyPr/>
          <a:lstStyle/>
          <a:p>
            <a:fld id="{18EBAF6A-B46C-7C4D-87C3-689D6164A821}" type="slidenum">
              <a:rPr lang="en-US" smtClean="0"/>
              <a:t>‹#›</a:t>
            </a:fld>
            <a:endParaRPr lang="en-US"/>
          </a:p>
        </p:txBody>
      </p:sp>
    </p:spTree>
    <p:extLst>
      <p:ext uri="{BB962C8B-B14F-4D97-AF65-F5344CB8AC3E}">
        <p14:creationId xmlns:p14="http://schemas.microsoft.com/office/powerpoint/2010/main" val="400786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4A76B-282A-6647-A69D-6307AF8A8E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733DA8-C69F-5F4F-9F2B-E70DF5E44F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D78899-5A86-CB46-8687-7B4979BCB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49F9F6-C2C4-A14E-9A47-1C481D18EB64}"/>
              </a:ext>
            </a:extLst>
          </p:cNvPr>
          <p:cNvSpPr>
            <a:spLocks noGrp="1"/>
          </p:cNvSpPr>
          <p:nvPr>
            <p:ph type="dt" sz="half" idx="10"/>
          </p:nvPr>
        </p:nvSpPr>
        <p:spPr/>
        <p:txBody>
          <a:bodyPr/>
          <a:lstStyle/>
          <a:p>
            <a:fld id="{E4336519-B494-4142-AB12-EDD00ABAFE14}" type="datetimeFigureOut">
              <a:rPr lang="en-US" smtClean="0"/>
              <a:t>12/29/20</a:t>
            </a:fld>
            <a:endParaRPr lang="en-US"/>
          </a:p>
        </p:txBody>
      </p:sp>
      <p:sp>
        <p:nvSpPr>
          <p:cNvPr id="6" name="Footer Placeholder 5">
            <a:extLst>
              <a:ext uri="{FF2B5EF4-FFF2-40B4-BE49-F238E27FC236}">
                <a16:creationId xmlns:a16="http://schemas.microsoft.com/office/drawing/2014/main" id="{41DFF85F-A96C-C04D-B3BD-0216896A2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78584D-04F1-4B40-B5F0-C54A11EF0047}"/>
              </a:ext>
            </a:extLst>
          </p:cNvPr>
          <p:cNvSpPr>
            <a:spLocks noGrp="1"/>
          </p:cNvSpPr>
          <p:nvPr>
            <p:ph type="sldNum" sz="quarter" idx="12"/>
          </p:nvPr>
        </p:nvSpPr>
        <p:spPr/>
        <p:txBody>
          <a:bodyPr/>
          <a:lstStyle/>
          <a:p>
            <a:fld id="{18EBAF6A-B46C-7C4D-87C3-689D6164A821}" type="slidenum">
              <a:rPr lang="en-US" smtClean="0"/>
              <a:t>‹#›</a:t>
            </a:fld>
            <a:endParaRPr lang="en-US"/>
          </a:p>
        </p:txBody>
      </p:sp>
    </p:spTree>
    <p:extLst>
      <p:ext uri="{BB962C8B-B14F-4D97-AF65-F5344CB8AC3E}">
        <p14:creationId xmlns:p14="http://schemas.microsoft.com/office/powerpoint/2010/main" val="27069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D193BA-5A32-634F-B0FB-603FA2E55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A67756-4C18-6A48-8AC7-4C58B029F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AE702-7FEE-264B-968A-3E7E48F95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36519-B494-4142-AB12-EDD00ABAFE14}" type="datetimeFigureOut">
              <a:rPr lang="en-US" smtClean="0"/>
              <a:t>12/29/20</a:t>
            </a:fld>
            <a:endParaRPr lang="en-US"/>
          </a:p>
        </p:txBody>
      </p:sp>
      <p:sp>
        <p:nvSpPr>
          <p:cNvPr id="5" name="Footer Placeholder 4">
            <a:extLst>
              <a:ext uri="{FF2B5EF4-FFF2-40B4-BE49-F238E27FC236}">
                <a16:creationId xmlns:a16="http://schemas.microsoft.com/office/drawing/2014/main" id="{4556ADA2-D1AD-BB41-8D44-07456CF2D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4520C0-8083-2D45-B62F-7B1AA0C38C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BAF6A-B46C-7C4D-87C3-689D6164A821}" type="slidenum">
              <a:rPr lang="en-US" smtClean="0"/>
              <a:t>‹#›</a:t>
            </a:fld>
            <a:endParaRPr lang="en-US"/>
          </a:p>
        </p:txBody>
      </p:sp>
    </p:spTree>
    <p:extLst>
      <p:ext uri="{BB962C8B-B14F-4D97-AF65-F5344CB8AC3E}">
        <p14:creationId xmlns:p14="http://schemas.microsoft.com/office/powerpoint/2010/main" val="3733560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https://lh4.googleusercontent.com/JoZJskGGdct5-psl0IIXfqKpeXD3TvXBV30tHScNd0bSLik_kTHouk08Q7B2k04Vod3OL7FUMpOY4zNI9dW8K7G_bgibvCp2sM8FJCU5kRbcy02M1-cWtJtmOoajK7-aDWL0hGo" TargetMode="External"/><Relationship Id="rId7" Type="http://schemas.openxmlformats.org/officeDocument/2006/relationships/image" Target="https://lh3.googleusercontent.com/ZsSRylFXU7DoQChM_plrTvpAmpF0WSBzMzzQC5dXfdTOu57KrFdsHEB3giHEsrWSZlpspUlfazHjKBha4RvcEMV70vPZ6voWPvvCcIztXJh3RL0nyOlkFDeBBeeeoCv-QB7h2IA"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https://lh3.googleusercontent.com/Bo5PkxcB-3WrkfCO7Gakw8sDCE0cNf9Vxo_fudD1yfjSWCgf6WTfrJJnZ_I271DxQ587fOmCZEw87yeT6u5YAnWvizoN0L7A_0Ctp8B70gbd8Hnuz7yMwyrsarS_p95d_6L_lK4" TargetMode="External"/><Relationship Id="rId4" Type="http://schemas.openxmlformats.org/officeDocument/2006/relationships/image" Target="../media/image26.jpeg"/><Relationship Id="rId9" Type="http://schemas.openxmlformats.org/officeDocument/2006/relationships/image" Target="https://lh4.googleusercontent.com/P-rr03CGncCq1aNXMcBgkuQ-aAwhhqlGiVLQdJ2T30zcB6vBMgOp30zqxL6zv07u-fNBj1WUF23jgHMyWNX1FbMuNjAg8gBKjUJuGNpcWrIRUModbxzBvzBFCyKQYf5OCE3sNf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https://lh3.googleusercontent.com/pevXn0yo3v1ihg8l9WYE4TIeP57tvTlUCXJZVvZJmQ5rXe1XisF0CZ4EvOJXDTEultaBFUo48VHgC79Btbn9CFqsfrT6rPSoveoQxa9zoWywYaOnlOcop1l-7lirGwFHFH-cPBs" TargetMode="External"/><Relationship Id="rId7" Type="http://schemas.openxmlformats.org/officeDocument/2006/relationships/image" Target="https://lh5.googleusercontent.com/sOYzlsFe1g7pMIRCJC_72xt6hXBsv7zySrcPh8CV1YXL2rGtzQBzjmcYsy4DqHiw9FMc2epjrOk0oyJCGEGS6ieG7zyKtrjs_d6yNAKNQvocHfTjBawwBXrYPSlX1quoXMKmwPo"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https://lh5.googleusercontent.com/ZmPoydEt__m9YIzpKt27W3aZdwh0Ogmy4Uk1j1y4m2aEwfq6Y5kRGChZHXMDClLM3krMrUVOQlSCoFY2--uWdI6DZ2CuKW7AusqC4e6w_02LEEgR8pprgCCWmvTOJCfaU9sgDGo" TargetMode="Externa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D01F-368D-BA44-8F15-9CF193EB95CD}"/>
              </a:ext>
            </a:extLst>
          </p:cNvPr>
          <p:cNvSpPr>
            <a:spLocks noGrp="1"/>
          </p:cNvSpPr>
          <p:nvPr>
            <p:ph type="ctrTitle"/>
          </p:nvPr>
        </p:nvSpPr>
        <p:spPr>
          <a:xfrm>
            <a:off x="1475232" y="2878646"/>
            <a:ext cx="9144000" cy="2387600"/>
          </a:xfrm>
        </p:spPr>
        <p:txBody>
          <a:bodyPr>
            <a:normAutofit/>
          </a:bodyPr>
          <a:lstStyle/>
          <a:p>
            <a:r>
              <a:rPr lang="en-US" b="1" dirty="0"/>
              <a:t>5. </a:t>
            </a:r>
            <a:r>
              <a:rPr lang="en-US" b="1" dirty="0" err="1"/>
              <a:t>Smartweek</a:t>
            </a:r>
            <a:r>
              <a:rPr lang="en-US" b="1" dirty="0"/>
              <a:t> </a:t>
            </a:r>
            <a:br>
              <a:rPr lang="en-US" b="1" dirty="0"/>
            </a:br>
            <a:r>
              <a:rPr lang="en-US" b="1" dirty="0"/>
              <a:t>16.11.2020 – 20.11.2020</a:t>
            </a:r>
            <a:endParaRPr lang="en-US" dirty="0"/>
          </a:p>
        </p:txBody>
      </p:sp>
      <p:pic>
        <p:nvPicPr>
          <p:cNvPr id="5" name="Picture 4">
            <a:extLst>
              <a:ext uri="{FF2B5EF4-FFF2-40B4-BE49-F238E27FC236}">
                <a16:creationId xmlns:a16="http://schemas.microsoft.com/office/drawing/2014/main" id="{591E5C13-9C6D-F74A-AEB0-39360CA382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 y="640341"/>
            <a:ext cx="4411980" cy="1259897"/>
          </a:xfrm>
          <a:prstGeom prst="rect">
            <a:avLst/>
          </a:prstGeom>
        </p:spPr>
      </p:pic>
      <p:pic>
        <p:nvPicPr>
          <p:cNvPr id="7" name="Picture 6">
            <a:extLst>
              <a:ext uri="{FF2B5EF4-FFF2-40B4-BE49-F238E27FC236}">
                <a16:creationId xmlns:a16="http://schemas.microsoft.com/office/drawing/2014/main" id="{05A49375-E4A1-AD4D-A85D-ABBDA49940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1730" y="546389"/>
            <a:ext cx="2298700" cy="1447800"/>
          </a:xfrm>
          <a:prstGeom prst="rect">
            <a:avLst/>
          </a:prstGeom>
        </p:spPr>
      </p:pic>
    </p:spTree>
    <p:extLst>
      <p:ext uri="{BB962C8B-B14F-4D97-AF65-F5344CB8AC3E}">
        <p14:creationId xmlns:p14="http://schemas.microsoft.com/office/powerpoint/2010/main" val="160372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6C5F-F0E6-454C-A740-39BCA905987E}"/>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3F35C0C4-DFBB-6D4A-8B38-7F64EE65B18D}"/>
              </a:ext>
            </a:extLst>
          </p:cNvPr>
          <p:cNvPicPr/>
          <p:nvPr/>
        </p:nvPicPr>
        <p:blipFill>
          <a:blip r:embed="rId2" cstate="email">
            <a:extLst>
              <a:ext uri="{28A0092B-C50C-407E-A947-70E740481C1C}">
                <a14:useLocalDpi xmlns:a14="http://schemas.microsoft.com/office/drawing/2010/main"/>
              </a:ext>
            </a:extLst>
          </a:blip>
          <a:stretch>
            <a:fillRect/>
          </a:stretch>
        </p:blipFill>
        <p:spPr>
          <a:xfrm>
            <a:off x="1035736" y="252890"/>
            <a:ext cx="4525647" cy="3112103"/>
          </a:xfrm>
          <a:prstGeom prst="rect">
            <a:avLst/>
          </a:prstGeom>
        </p:spPr>
      </p:pic>
      <p:pic>
        <p:nvPicPr>
          <p:cNvPr id="5" name="Picture 4">
            <a:extLst>
              <a:ext uri="{FF2B5EF4-FFF2-40B4-BE49-F238E27FC236}">
                <a16:creationId xmlns:a16="http://schemas.microsoft.com/office/drawing/2014/main" id="{B00BE432-092B-A54E-BF78-566FDB589DCE}"/>
              </a:ext>
            </a:extLst>
          </p:cNvPr>
          <p:cNvPicPr/>
          <p:nvPr/>
        </p:nvPicPr>
        <p:blipFill>
          <a:blip r:embed="rId3" cstate="email">
            <a:extLst>
              <a:ext uri="{28A0092B-C50C-407E-A947-70E740481C1C}">
                <a14:useLocalDpi xmlns:a14="http://schemas.microsoft.com/office/drawing/2010/main"/>
              </a:ext>
            </a:extLst>
          </a:blip>
          <a:stretch>
            <a:fillRect/>
          </a:stretch>
        </p:blipFill>
        <p:spPr>
          <a:xfrm rot="10800000">
            <a:off x="6197090" y="252889"/>
            <a:ext cx="4665981" cy="3112103"/>
          </a:xfrm>
          <a:prstGeom prst="rect">
            <a:avLst/>
          </a:prstGeom>
        </p:spPr>
      </p:pic>
      <p:pic>
        <p:nvPicPr>
          <p:cNvPr id="6" name="Content Placeholder 5">
            <a:extLst>
              <a:ext uri="{FF2B5EF4-FFF2-40B4-BE49-F238E27FC236}">
                <a16:creationId xmlns:a16="http://schemas.microsoft.com/office/drawing/2014/main" id="{B0CEB2F7-299E-D844-9075-F1432C727A09}"/>
              </a:ext>
            </a:extLst>
          </p:cNvPr>
          <p:cNvPicPr>
            <a:picLocks noGrp="1"/>
          </p:cNvPicPr>
          <p:nvPr>
            <p:ph idx="1"/>
          </p:nvPr>
        </p:nvPicPr>
        <p:blipFill>
          <a:blip r:embed="rId4" cstate="email">
            <a:extLst>
              <a:ext uri="{28A0092B-C50C-407E-A947-70E740481C1C}">
                <a14:useLocalDpi xmlns:a14="http://schemas.microsoft.com/office/drawing/2010/main"/>
              </a:ext>
            </a:extLst>
          </a:blip>
          <a:stretch>
            <a:fillRect/>
          </a:stretch>
        </p:blipFill>
        <p:spPr>
          <a:xfrm>
            <a:off x="3298560" y="3611563"/>
            <a:ext cx="4631003" cy="3003550"/>
          </a:xfrm>
          <a:prstGeom prst="rect">
            <a:avLst/>
          </a:prstGeom>
        </p:spPr>
      </p:pic>
    </p:spTree>
    <p:extLst>
      <p:ext uri="{BB962C8B-B14F-4D97-AF65-F5344CB8AC3E}">
        <p14:creationId xmlns:p14="http://schemas.microsoft.com/office/powerpoint/2010/main" val="237420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8FD29-4329-AB46-8503-1D192A160B5A}"/>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2EC7FEA1-A9A3-D642-8F26-444B3A233C7F}"/>
              </a:ext>
            </a:extLst>
          </p:cNvPr>
          <p:cNvPicPr/>
          <p:nvPr/>
        </p:nvPicPr>
        <p:blipFill>
          <a:blip r:embed="rId2" cstate="email">
            <a:extLst>
              <a:ext uri="{28A0092B-C50C-407E-A947-70E740481C1C}">
                <a14:useLocalDpi xmlns:a14="http://schemas.microsoft.com/office/drawing/2010/main"/>
              </a:ext>
            </a:extLst>
          </a:blip>
          <a:stretch>
            <a:fillRect/>
          </a:stretch>
        </p:blipFill>
        <p:spPr>
          <a:xfrm>
            <a:off x="716280" y="365124"/>
            <a:ext cx="4733544" cy="3109595"/>
          </a:xfrm>
          <a:prstGeom prst="rect">
            <a:avLst/>
          </a:prstGeom>
        </p:spPr>
      </p:pic>
      <p:pic>
        <p:nvPicPr>
          <p:cNvPr id="5" name="Picture 4">
            <a:extLst>
              <a:ext uri="{FF2B5EF4-FFF2-40B4-BE49-F238E27FC236}">
                <a16:creationId xmlns:a16="http://schemas.microsoft.com/office/drawing/2014/main" id="{D2ECEE42-4ED4-C649-81AE-A0A5502C8EB4}"/>
              </a:ext>
            </a:extLst>
          </p:cNvPr>
          <p:cNvPicPr/>
          <p:nvPr/>
        </p:nvPicPr>
        <p:blipFill>
          <a:blip r:embed="rId3" cstate="email">
            <a:extLst>
              <a:ext uri="{28A0092B-C50C-407E-A947-70E740481C1C}">
                <a14:useLocalDpi xmlns:a14="http://schemas.microsoft.com/office/drawing/2010/main"/>
              </a:ext>
            </a:extLst>
          </a:blip>
          <a:stretch>
            <a:fillRect/>
          </a:stretch>
        </p:blipFill>
        <p:spPr>
          <a:xfrm>
            <a:off x="8598535" y="365124"/>
            <a:ext cx="3361817" cy="3877692"/>
          </a:xfrm>
          <a:prstGeom prst="rect">
            <a:avLst/>
          </a:prstGeom>
        </p:spPr>
      </p:pic>
      <p:pic>
        <p:nvPicPr>
          <p:cNvPr id="6" name="Content Placeholder 5">
            <a:extLst>
              <a:ext uri="{FF2B5EF4-FFF2-40B4-BE49-F238E27FC236}">
                <a16:creationId xmlns:a16="http://schemas.microsoft.com/office/drawing/2014/main" id="{6E84AE52-BD33-7E45-BAE4-356FDFB8A5EA}"/>
              </a:ext>
            </a:extLst>
          </p:cNvPr>
          <p:cNvPicPr>
            <a:picLocks noGrp="1"/>
          </p:cNvPicPr>
          <p:nvPr>
            <p:ph idx="1"/>
          </p:nvPr>
        </p:nvPicPr>
        <p:blipFill>
          <a:blip r:embed="rId4" cstate="email">
            <a:extLst>
              <a:ext uri="{28A0092B-C50C-407E-A947-70E740481C1C}">
                <a14:useLocalDpi xmlns:a14="http://schemas.microsoft.com/office/drawing/2010/main"/>
              </a:ext>
            </a:extLst>
          </a:blip>
          <a:stretch>
            <a:fillRect/>
          </a:stretch>
        </p:blipFill>
        <p:spPr>
          <a:xfrm>
            <a:off x="3083052" y="3678651"/>
            <a:ext cx="5327650" cy="2850356"/>
          </a:xfrm>
          <a:prstGeom prst="rect">
            <a:avLst/>
          </a:prstGeom>
        </p:spPr>
      </p:pic>
    </p:spTree>
    <p:extLst>
      <p:ext uri="{BB962C8B-B14F-4D97-AF65-F5344CB8AC3E}">
        <p14:creationId xmlns:p14="http://schemas.microsoft.com/office/powerpoint/2010/main" val="1917513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0281-0610-2143-A783-D592FE1A107F}"/>
              </a:ext>
            </a:extLst>
          </p:cNvPr>
          <p:cNvSpPr>
            <a:spLocks noGrp="1"/>
          </p:cNvSpPr>
          <p:nvPr>
            <p:ph type="title"/>
          </p:nvPr>
        </p:nvSpPr>
        <p:spPr/>
        <p:txBody>
          <a:bodyPr/>
          <a:lstStyle/>
          <a:p>
            <a:r>
              <a:rPr lang="en-US" dirty="0"/>
              <a:t>Children age 4-5 years old</a:t>
            </a:r>
          </a:p>
        </p:txBody>
      </p:sp>
      <p:sp>
        <p:nvSpPr>
          <p:cNvPr id="3" name="Content Placeholder 2">
            <a:extLst>
              <a:ext uri="{FF2B5EF4-FFF2-40B4-BE49-F238E27FC236}">
                <a16:creationId xmlns:a16="http://schemas.microsoft.com/office/drawing/2014/main" id="{10C5D8E3-8881-E247-99E9-7E523B77D195}"/>
              </a:ext>
            </a:extLst>
          </p:cNvPr>
          <p:cNvSpPr>
            <a:spLocks noGrp="1"/>
          </p:cNvSpPr>
          <p:nvPr>
            <p:ph idx="1"/>
          </p:nvPr>
        </p:nvSpPr>
        <p:spPr/>
        <p:txBody>
          <a:bodyPr>
            <a:normAutofit/>
          </a:bodyPr>
          <a:lstStyle/>
          <a:p>
            <a:pPr lvl="0"/>
            <a:r>
              <a:rPr lang="en-US" dirty="0"/>
              <a:t>Children listened to a story “Goldfish” and then worked in pairs and built the story with Lego “</a:t>
            </a:r>
            <a:r>
              <a:rPr lang="en-US" dirty="0" err="1"/>
              <a:t>Storystarter</a:t>
            </a:r>
            <a:r>
              <a:rPr lang="en-US" dirty="0"/>
              <a:t>” blocks. </a:t>
            </a:r>
          </a:p>
          <a:p>
            <a:pPr lvl="0"/>
            <a:r>
              <a:rPr lang="en-US" dirty="0"/>
              <a:t>Different assignments on </a:t>
            </a:r>
            <a:r>
              <a:rPr lang="en-US" dirty="0" err="1"/>
              <a:t>Ozobot</a:t>
            </a:r>
            <a:r>
              <a:rPr lang="en-US" dirty="0"/>
              <a:t> mat: numbers, seasons, spelling, what does not belong in this group. </a:t>
            </a:r>
          </a:p>
          <a:p>
            <a:pPr lvl="0"/>
            <a:r>
              <a:rPr lang="en-US" dirty="0"/>
              <a:t>Interactive games in </a:t>
            </a:r>
            <a:r>
              <a:rPr lang="en-US" dirty="0" err="1"/>
              <a:t>Learningapps</a:t>
            </a:r>
            <a:r>
              <a:rPr lang="en-US" dirty="0"/>
              <a:t>: knowing the seasons.</a:t>
            </a:r>
          </a:p>
          <a:p>
            <a:pPr lvl="0"/>
            <a:r>
              <a:rPr lang="en-US" dirty="0"/>
              <a:t>Painting a apple tree for every season with Sphero robot. </a:t>
            </a:r>
          </a:p>
        </p:txBody>
      </p:sp>
    </p:spTree>
    <p:extLst>
      <p:ext uri="{BB962C8B-B14F-4D97-AF65-F5344CB8AC3E}">
        <p14:creationId xmlns:p14="http://schemas.microsoft.com/office/powerpoint/2010/main" val="79443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6B68FA-F9E3-3643-932C-93E7DF1884A9}"/>
              </a:ext>
            </a:extLst>
          </p:cNvPr>
          <p:cNvSpPr>
            <a:spLocks noGrp="1"/>
          </p:cNvSpPr>
          <p:nvPr>
            <p:ph idx="1"/>
          </p:nvPr>
        </p:nvSpPr>
        <p:spPr>
          <a:xfrm>
            <a:off x="652463" y="1771650"/>
            <a:ext cx="10515600" cy="4351338"/>
          </a:xfrm>
        </p:spPr>
        <p:txBody>
          <a:bodyPr/>
          <a:lstStyle/>
          <a:p>
            <a:endParaRPr lang="en-US" dirty="0"/>
          </a:p>
        </p:txBody>
      </p:sp>
      <p:sp>
        <p:nvSpPr>
          <p:cNvPr id="4" name="Rectangle 2">
            <a:extLst>
              <a:ext uri="{FF2B5EF4-FFF2-40B4-BE49-F238E27FC236}">
                <a16:creationId xmlns:a16="http://schemas.microsoft.com/office/drawing/2014/main" id="{2E0D262D-CC82-C94B-B96F-E9C33F068C50}"/>
              </a:ext>
            </a:extLst>
          </p:cNvPr>
          <p:cNvSpPr>
            <a:spLocks noChangeArrowheads="1"/>
          </p:cNvSpPr>
          <p:nvPr/>
        </p:nvSpPr>
        <p:spPr bwMode="auto">
          <a:xfrm>
            <a:off x="214313" y="-5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42" descr="https://lh4.googleusercontent.com/JoZJskGGdct5-psl0IIXfqKpeXD3TvXBV30tHScNd0bSLik_kTHouk08Q7B2k04Vod3OL7FUMpOY4zNI9dW8K7G_bgibvCp2sM8FJCU5kRbcy02M1-cWtJtmOoajK7-aDWL0hGo">
            <a:extLst>
              <a:ext uri="{FF2B5EF4-FFF2-40B4-BE49-F238E27FC236}">
                <a16:creationId xmlns:a16="http://schemas.microsoft.com/office/drawing/2014/main" id="{14276527-5C85-3F4B-B80F-4ADE511F400D}"/>
              </a:ext>
            </a:extLst>
          </p:cNvPr>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969455" y="349912"/>
            <a:ext cx="4649261" cy="27857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DF6A37C-477A-2D4D-B7D5-72DA33478C4A}"/>
              </a:ext>
            </a:extLst>
          </p:cNvPr>
          <p:cNvSpPr>
            <a:spLocks noChangeArrowheads="1"/>
          </p:cNvSpPr>
          <p:nvPr/>
        </p:nvSpPr>
        <p:spPr bwMode="auto">
          <a:xfrm>
            <a:off x="4500563" y="7786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43" descr="https://lh3.googleusercontent.com/Bo5PkxcB-3WrkfCO7Gakw8sDCE0cNf9Vxo_fudD1yfjSWCgf6WTfrJJnZ_I271DxQ587fOmCZEw87yeT6u5YAnWvizoN0L7A_0Ctp8B70gbd8Hnuz7yMwyrsarS_p95d_6L_lK4">
            <a:extLst>
              <a:ext uri="{FF2B5EF4-FFF2-40B4-BE49-F238E27FC236}">
                <a16:creationId xmlns:a16="http://schemas.microsoft.com/office/drawing/2014/main" id="{A78E04A7-2799-984A-B261-D34655257299}"/>
              </a:ext>
            </a:extLst>
          </p:cNvPr>
          <p:cNvPicPr>
            <a:picLocks noChangeAspect="1" noChangeArrowheads="1"/>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5935708" y="353132"/>
            <a:ext cx="4647324" cy="27921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CD4684DB-B682-3346-B9BC-B0C439252FE2}"/>
              </a:ext>
            </a:extLst>
          </p:cNvPr>
          <p:cNvSpPr>
            <a:spLocks noChangeArrowheads="1"/>
          </p:cNvSpPr>
          <p:nvPr/>
        </p:nvSpPr>
        <p:spPr bwMode="auto">
          <a:xfrm>
            <a:off x="-185737"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44" descr="https://lh3.googleusercontent.com/ZsSRylFXU7DoQChM_plrTvpAmpF0WSBzMzzQC5dXfdTOu57KrFdsHEB3giHEsrWSZlpspUlfazHjKBha4RvcEMV70vPZ6voWPvvCcIztXJh3RL0nyOlkFDeBBeeeoCv-QB7h2IA">
            <a:extLst>
              <a:ext uri="{FF2B5EF4-FFF2-40B4-BE49-F238E27FC236}">
                <a16:creationId xmlns:a16="http://schemas.microsoft.com/office/drawing/2014/main" id="{EA6EFA77-E94E-854E-AB3D-B159A2DE4125}"/>
              </a:ext>
            </a:extLst>
          </p:cNvPr>
          <p:cNvPicPr>
            <a:picLocks noChangeAspect="1" noChangeArrowheads="1"/>
          </p:cNvPicPr>
          <p:nvPr/>
        </p:nvPicPr>
        <p:blipFill>
          <a:blip r:embed="rId6" r:link="rId7" cstate="email">
            <a:extLst>
              <a:ext uri="{28A0092B-C50C-407E-A947-70E740481C1C}">
                <a14:useLocalDpi xmlns:a14="http://schemas.microsoft.com/office/drawing/2010/main"/>
              </a:ext>
            </a:extLst>
          </a:blip>
          <a:srcRect/>
          <a:stretch>
            <a:fillRect/>
          </a:stretch>
        </p:blipFill>
        <p:spPr bwMode="auto">
          <a:xfrm>
            <a:off x="969455" y="3333431"/>
            <a:ext cx="4649261" cy="27895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5EE76DFD-BDEB-164A-BA62-D28C2B89C7CA}"/>
              </a:ext>
            </a:extLst>
          </p:cNvPr>
          <p:cNvSpPr>
            <a:spLocks noChangeArrowheads="1"/>
          </p:cNvSpPr>
          <p:nvPr/>
        </p:nvSpPr>
        <p:spPr bwMode="auto">
          <a:xfrm>
            <a:off x="0" y="-5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1" name="Picture 45" descr="https://lh4.googleusercontent.com/P-rr03CGncCq1aNXMcBgkuQ-aAwhhqlGiVLQdJ2T30zcB6vBMgOp30zqxL6zv07u-fNBj1WUF23jgHMyWNX1FbMuNjAg8gBKjUJuGNpcWrIRUModbxzBvzBFCyKQYf5OCE3sNfo">
            <a:extLst>
              <a:ext uri="{FF2B5EF4-FFF2-40B4-BE49-F238E27FC236}">
                <a16:creationId xmlns:a16="http://schemas.microsoft.com/office/drawing/2014/main" id="{65905BFB-185F-9946-878C-AAB636793555}"/>
              </a:ext>
            </a:extLst>
          </p:cNvPr>
          <p:cNvPicPr>
            <a:picLocks noChangeAspect="1" noChangeArrowheads="1"/>
          </p:cNvPicPr>
          <p:nvPr/>
        </p:nvPicPr>
        <p:blipFill>
          <a:blip r:embed="rId8" r:link="rId9" cstate="email">
            <a:extLst>
              <a:ext uri="{28A0092B-C50C-407E-A947-70E740481C1C}">
                <a14:useLocalDpi xmlns:a14="http://schemas.microsoft.com/office/drawing/2010/main"/>
              </a:ext>
            </a:extLst>
          </a:blip>
          <a:srcRect/>
          <a:stretch>
            <a:fillRect/>
          </a:stretch>
        </p:blipFill>
        <p:spPr bwMode="auto">
          <a:xfrm>
            <a:off x="5949238" y="3327036"/>
            <a:ext cx="4647325" cy="279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36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E2F81-9A22-2F46-BAED-A9D2ADBBC3E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97F45BC-E1DC-1D43-8C4D-B5E40D31E787}"/>
              </a:ext>
            </a:extLst>
          </p:cNvPr>
          <p:cNvSpPr>
            <a:spLocks noGrp="1"/>
          </p:cNvSpPr>
          <p:nvPr>
            <p:ph idx="1"/>
          </p:nvPr>
        </p:nvSpPr>
        <p:spPr/>
        <p:txBody>
          <a:bodyPr/>
          <a:lstStyle/>
          <a:p>
            <a:endParaRPr lang="en-US" dirty="0"/>
          </a:p>
        </p:txBody>
      </p:sp>
      <p:sp>
        <p:nvSpPr>
          <p:cNvPr id="4" name="Rectangle 2">
            <a:extLst>
              <a:ext uri="{FF2B5EF4-FFF2-40B4-BE49-F238E27FC236}">
                <a16:creationId xmlns:a16="http://schemas.microsoft.com/office/drawing/2014/main" id="{D4B3549A-BB4E-AD47-9D0A-3E4F0E75093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46" descr="https://lh3.googleusercontent.com/pevXn0yo3v1ihg8l9WYE4TIeP57tvTlUCXJZVvZJmQ5rXe1XisF0CZ4EvOJXDTEultaBFUo48VHgC79Btbn9CFqsfrT6rPSoveoQxa9zoWywYaOnlOcop1l-7lirGwFHFH-cPBs">
            <a:extLst>
              <a:ext uri="{FF2B5EF4-FFF2-40B4-BE49-F238E27FC236}">
                <a16:creationId xmlns:a16="http://schemas.microsoft.com/office/drawing/2014/main" id="{62204F3C-429A-7946-90A3-022A9D45D380}"/>
              </a:ext>
            </a:extLst>
          </p:cNvPr>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838200" y="435484"/>
            <a:ext cx="4801874" cy="28929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696D5B7-0F42-C440-BC49-11D3B578AB0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47" descr="https://lh5.googleusercontent.com/ZmPoydEt__m9YIzpKt27W3aZdwh0Ogmy4Uk1j1y4m2aEwfq6Y5kRGChZHXMDClLM3krMrUVOQlSCoFY2--uWdI6DZ2CuKW7AusqC4e6w_02LEEgR8pprgCCWmvTOJCfaU9sgDGo">
            <a:extLst>
              <a:ext uri="{FF2B5EF4-FFF2-40B4-BE49-F238E27FC236}">
                <a16:creationId xmlns:a16="http://schemas.microsoft.com/office/drawing/2014/main" id="{BA8C8E55-8A73-064A-A7EA-144107DEBFA7}"/>
              </a:ext>
            </a:extLst>
          </p:cNvPr>
          <p:cNvPicPr>
            <a:picLocks noChangeAspect="1" noChangeArrowheads="1"/>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5847968" y="435484"/>
            <a:ext cx="4834763" cy="28929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23DBEAA0-145A-6143-9D68-57BA826BE3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3" name="Picture 48" descr="https://lh5.googleusercontent.com/sOYzlsFe1g7pMIRCJC_72xt6hXBsv7zySrcPh8CV1YXL2rGtzQBzjmcYsy4DqHiw9FMc2epjrOk0oyJCGEGS6ieG7zyKtrjs_d6yNAKNQvocHfTjBawwBXrYPSlX1quoXMKmwPo">
            <a:extLst>
              <a:ext uri="{FF2B5EF4-FFF2-40B4-BE49-F238E27FC236}">
                <a16:creationId xmlns:a16="http://schemas.microsoft.com/office/drawing/2014/main" id="{75A91276-BCD9-F94A-B010-7F12D73D9525}"/>
              </a:ext>
            </a:extLst>
          </p:cNvPr>
          <p:cNvPicPr>
            <a:picLocks noChangeAspect="1" noChangeArrowheads="1"/>
          </p:cNvPicPr>
          <p:nvPr/>
        </p:nvPicPr>
        <p:blipFill>
          <a:blip r:embed="rId6" r:link="rId7" cstate="email">
            <a:extLst>
              <a:ext uri="{28A0092B-C50C-407E-A947-70E740481C1C}">
                <a14:useLocalDpi xmlns:a14="http://schemas.microsoft.com/office/drawing/2010/main"/>
              </a:ext>
            </a:extLst>
          </a:blip>
          <a:srcRect/>
          <a:stretch>
            <a:fillRect/>
          </a:stretch>
        </p:blipFill>
        <p:spPr bwMode="auto">
          <a:xfrm>
            <a:off x="3465008" y="3463353"/>
            <a:ext cx="4765920" cy="285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5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A2E6-870B-0841-9D30-D5749A60F718}"/>
              </a:ext>
            </a:extLst>
          </p:cNvPr>
          <p:cNvSpPr>
            <a:spLocks noGrp="1"/>
          </p:cNvSpPr>
          <p:nvPr>
            <p:ph type="title"/>
          </p:nvPr>
        </p:nvSpPr>
        <p:spPr/>
        <p:txBody>
          <a:bodyPr/>
          <a:lstStyle/>
          <a:p>
            <a:r>
              <a:rPr lang="en-US" dirty="0"/>
              <a:t>Children age 3-4 years old</a:t>
            </a:r>
          </a:p>
        </p:txBody>
      </p:sp>
      <p:sp>
        <p:nvSpPr>
          <p:cNvPr id="3" name="Content Placeholder 2">
            <a:extLst>
              <a:ext uri="{FF2B5EF4-FFF2-40B4-BE49-F238E27FC236}">
                <a16:creationId xmlns:a16="http://schemas.microsoft.com/office/drawing/2014/main" id="{84DB613A-E127-A646-A989-76B1227F54A9}"/>
              </a:ext>
            </a:extLst>
          </p:cNvPr>
          <p:cNvSpPr>
            <a:spLocks noGrp="1"/>
          </p:cNvSpPr>
          <p:nvPr>
            <p:ph idx="1"/>
          </p:nvPr>
        </p:nvSpPr>
        <p:spPr/>
        <p:txBody>
          <a:bodyPr>
            <a:normAutofit fontScale="92500" lnSpcReduction="10000"/>
          </a:bodyPr>
          <a:lstStyle/>
          <a:p>
            <a:pPr lvl="0"/>
            <a:r>
              <a:rPr lang="en-US" dirty="0"/>
              <a:t>First meeting with Dash robot. Getting to know the functions. Listening the sounds of animals with Dash – name the animal. Collecting Lego blocks with Dash on the floor – building animals from the blocks. </a:t>
            </a:r>
          </a:p>
          <a:p>
            <a:pPr lvl="0"/>
            <a:r>
              <a:rPr lang="en-US" dirty="0"/>
              <a:t>Programming Bee-bot to drive on a picture chosen. Rehearsing new function – turn. </a:t>
            </a:r>
          </a:p>
          <a:p>
            <a:pPr lvl="0"/>
            <a:r>
              <a:rPr lang="en-US" dirty="0"/>
              <a:t>Searching pictures from the sand with detectors. Classify the object on the pictures according to the shapes.  </a:t>
            </a:r>
          </a:p>
          <a:p>
            <a:pPr lvl="0"/>
            <a:r>
              <a:rPr lang="en-US" dirty="0"/>
              <a:t>Interactive games on smart board: finding letters, counting the objects, continuing the pattern. </a:t>
            </a:r>
          </a:p>
          <a:p>
            <a:pPr lvl="0"/>
            <a:r>
              <a:rPr lang="en-US" dirty="0"/>
              <a:t>Coloring 4D pictures. Bringing the pictures alive with </a:t>
            </a:r>
            <a:r>
              <a:rPr lang="en-US" dirty="0" err="1"/>
              <a:t>Quivervision</a:t>
            </a:r>
            <a:r>
              <a:rPr lang="en-US" dirty="0"/>
              <a:t> on tablets. </a:t>
            </a:r>
          </a:p>
        </p:txBody>
      </p:sp>
    </p:spTree>
    <p:extLst>
      <p:ext uri="{BB962C8B-B14F-4D97-AF65-F5344CB8AC3E}">
        <p14:creationId xmlns:p14="http://schemas.microsoft.com/office/powerpoint/2010/main" val="8903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9CD6-5BAA-C74F-8770-41DCC0630486}"/>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80C38F87-E444-6E46-B2C6-5DA539CEA86F}"/>
              </a:ext>
            </a:extLst>
          </p:cNvPr>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1344168" y="365124"/>
            <a:ext cx="4376928" cy="3109595"/>
          </a:xfrm>
          <a:prstGeom prst="rect">
            <a:avLst/>
          </a:prstGeom>
        </p:spPr>
      </p:pic>
      <p:pic>
        <p:nvPicPr>
          <p:cNvPr id="5" name="Picture 4">
            <a:extLst>
              <a:ext uri="{FF2B5EF4-FFF2-40B4-BE49-F238E27FC236}">
                <a16:creationId xmlns:a16="http://schemas.microsoft.com/office/drawing/2014/main" id="{B6183C94-9EC1-824F-A081-0C6B745FCDD6}"/>
              </a:ext>
            </a:extLst>
          </p:cNvPr>
          <p:cNvPicPr/>
          <p:nvPr/>
        </p:nvPicPr>
        <p:blipFill>
          <a:blip r:embed="rId3" cstate="email">
            <a:extLst>
              <a:ext uri="{28A0092B-C50C-407E-A947-70E740481C1C}">
                <a14:useLocalDpi xmlns:a14="http://schemas.microsoft.com/office/drawing/2010/main"/>
              </a:ext>
            </a:extLst>
          </a:blip>
          <a:stretch>
            <a:fillRect/>
          </a:stretch>
        </p:blipFill>
        <p:spPr>
          <a:xfrm>
            <a:off x="6227064" y="408399"/>
            <a:ext cx="4160520" cy="3066320"/>
          </a:xfrm>
          <a:prstGeom prst="rect">
            <a:avLst/>
          </a:prstGeom>
        </p:spPr>
      </p:pic>
      <p:pic>
        <p:nvPicPr>
          <p:cNvPr id="6" name="Picture 5">
            <a:extLst>
              <a:ext uri="{FF2B5EF4-FFF2-40B4-BE49-F238E27FC236}">
                <a16:creationId xmlns:a16="http://schemas.microsoft.com/office/drawing/2014/main" id="{3E6F7D2A-62CB-1242-AE43-0D2BFEF8AC7F}"/>
              </a:ext>
            </a:extLst>
          </p:cNvPr>
          <p:cNvPicPr/>
          <p:nvPr/>
        </p:nvPicPr>
        <p:blipFill>
          <a:blip r:embed="rId4" cstate="email">
            <a:extLst>
              <a:ext uri="{28A0092B-C50C-407E-A947-70E740481C1C}">
                <a14:useLocalDpi xmlns:a14="http://schemas.microsoft.com/office/drawing/2010/main"/>
              </a:ext>
            </a:extLst>
          </a:blip>
          <a:stretch>
            <a:fillRect/>
          </a:stretch>
        </p:blipFill>
        <p:spPr>
          <a:xfrm>
            <a:off x="6227064" y="3670426"/>
            <a:ext cx="4160520" cy="2693798"/>
          </a:xfrm>
          <a:prstGeom prst="rect">
            <a:avLst/>
          </a:prstGeom>
        </p:spPr>
      </p:pic>
      <p:pic>
        <p:nvPicPr>
          <p:cNvPr id="7" name="Picture 6">
            <a:extLst>
              <a:ext uri="{FF2B5EF4-FFF2-40B4-BE49-F238E27FC236}">
                <a16:creationId xmlns:a16="http://schemas.microsoft.com/office/drawing/2014/main" id="{4B4F30DC-5E98-004A-AFAD-438F42434EC6}"/>
              </a:ext>
            </a:extLst>
          </p:cNvPr>
          <p:cNvPicPr/>
          <p:nvPr/>
        </p:nvPicPr>
        <p:blipFill>
          <a:blip r:embed="rId5" cstate="email">
            <a:extLst>
              <a:ext uri="{28A0092B-C50C-407E-A947-70E740481C1C}">
                <a14:useLocalDpi xmlns:a14="http://schemas.microsoft.com/office/drawing/2010/main"/>
              </a:ext>
            </a:extLst>
          </a:blip>
          <a:stretch>
            <a:fillRect/>
          </a:stretch>
        </p:blipFill>
        <p:spPr>
          <a:xfrm>
            <a:off x="1344168" y="3670426"/>
            <a:ext cx="4376928" cy="2693798"/>
          </a:xfrm>
          <a:prstGeom prst="rect">
            <a:avLst/>
          </a:prstGeom>
        </p:spPr>
      </p:pic>
    </p:spTree>
    <p:extLst>
      <p:ext uri="{BB962C8B-B14F-4D97-AF65-F5344CB8AC3E}">
        <p14:creationId xmlns:p14="http://schemas.microsoft.com/office/powerpoint/2010/main" val="4240290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7743-093F-7C48-A8B4-8A21DB667D01}"/>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ECED044C-4C23-0642-B974-99ACB1244893}"/>
              </a:ext>
            </a:extLst>
          </p:cNvPr>
          <p:cNvPicPr/>
          <p:nvPr/>
        </p:nvPicPr>
        <p:blipFill>
          <a:blip r:embed="rId2" cstate="email">
            <a:extLst>
              <a:ext uri="{28A0092B-C50C-407E-A947-70E740481C1C}">
                <a14:useLocalDpi xmlns:a14="http://schemas.microsoft.com/office/drawing/2010/main"/>
              </a:ext>
            </a:extLst>
          </a:blip>
          <a:stretch>
            <a:fillRect/>
          </a:stretch>
        </p:blipFill>
        <p:spPr>
          <a:xfrm>
            <a:off x="1556194" y="365124"/>
            <a:ext cx="4088702" cy="2789237"/>
          </a:xfrm>
          <a:prstGeom prst="rect">
            <a:avLst/>
          </a:prstGeom>
        </p:spPr>
      </p:pic>
      <p:pic>
        <p:nvPicPr>
          <p:cNvPr id="5" name="Picture 4">
            <a:extLst>
              <a:ext uri="{FF2B5EF4-FFF2-40B4-BE49-F238E27FC236}">
                <a16:creationId xmlns:a16="http://schemas.microsoft.com/office/drawing/2014/main" id="{49001B6B-2C92-0346-A077-CD83A7AA4949}"/>
              </a:ext>
            </a:extLst>
          </p:cNvPr>
          <p:cNvPicPr/>
          <p:nvPr/>
        </p:nvPicPr>
        <p:blipFill>
          <a:blip r:embed="rId3" cstate="email">
            <a:extLst>
              <a:ext uri="{28A0092B-C50C-407E-A947-70E740481C1C}">
                <a14:useLocalDpi xmlns:a14="http://schemas.microsoft.com/office/drawing/2010/main"/>
              </a:ext>
            </a:extLst>
          </a:blip>
          <a:stretch>
            <a:fillRect/>
          </a:stretch>
        </p:blipFill>
        <p:spPr>
          <a:xfrm>
            <a:off x="6181979" y="365125"/>
            <a:ext cx="3949573" cy="2789237"/>
          </a:xfrm>
          <a:prstGeom prst="rect">
            <a:avLst/>
          </a:prstGeom>
        </p:spPr>
      </p:pic>
      <p:pic>
        <p:nvPicPr>
          <p:cNvPr id="6" name="Content Placeholder 5">
            <a:extLst>
              <a:ext uri="{FF2B5EF4-FFF2-40B4-BE49-F238E27FC236}">
                <a16:creationId xmlns:a16="http://schemas.microsoft.com/office/drawing/2014/main" id="{21541A0B-9353-6547-AC2C-0F69F7818F9B}"/>
              </a:ext>
            </a:extLst>
          </p:cNvPr>
          <p:cNvPicPr>
            <a:picLocks noGrp="1"/>
          </p:cNvPicPr>
          <p:nvPr>
            <p:ph idx="1"/>
          </p:nvPr>
        </p:nvPicPr>
        <p:blipFill>
          <a:blip r:embed="rId4" cstate="email">
            <a:extLst>
              <a:ext uri="{28A0092B-C50C-407E-A947-70E740481C1C}">
                <a14:useLocalDpi xmlns:a14="http://schemas.microsoft.com/office/drawing/2010/main"/>
              </a:ext>
            </a:extLst>
          </a:blip>
          <a:stretch>
            <a:fillRect/>
          </a:stretch>
        </p:blipFill>
        <p:spPr>
          <a:xfrm>
            <a:off x="1556194" y="3389376"/>
            <a:ext cx="4088702" cy="3060192"/>
          </a:xfrm>
          <a:prstGeom prst="rect">
            <a:avLst/>
          </a:prstGeom>
        </p:spPr>
      </p:pic>
      <p:pic>
        <p:nvPicPr>
          <p:cNvPr id="7" name="Picture 6">
            <a:extLst>
              <a:ext uri="{FF2B5EF4-FFF2-40B4-BE49-F238E27FC236}">
                <a16:creationId xmlns:a16="http://schemas.microsoft.com/office/drawing/2014/main" id="{760ADC3E-ACB2-E142-BD24-613FD6EA2352}"/>
              </a:ext>
            </a:extLst>
          </p:cNvPr>
          <p:cNvPicPr/>
          <p:nvPr/>
        </p:nvPicPr>
        <p:blipFill>
          <a:blip r:embed="rId5" cstate="email">
            <a:extLst>
              <a:ext uri="{28A0092B-C50C-407E-A947-70E740481C1C}">
                <a14:useLocalDpi xmlns:a14="http://schemas.microsoft.com/office/drawing/2010/main"/>
              </a:ext>
            </a:extLst>
          </a:blip>
          <a:stretch>
            <a:fillRect/>
          </a:stretch>
        </p:blipFill>
        <p:spPr>
          <a:xfrm>
            <a:off x="6181978" y="3389376"/>
            <a:ext cx="3949573" cy="3060192"/>
          </a:xfrm>
          <a:prstGeom prst="rect">
            <a:avLst/>
          </a:prstGeom>
        </p:spPr>
      </p:pic>
    </p:spTree>
    <p:extLst>
      <p:ext uri="{BB962C8B-B14F-4D97-AF65-F5344CB8AC3E}">
        <p14:creationId xmlns:p14="http://schemas.microsoft.com/office/powerpoint/2010/main" val="4265904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9AAB-2951-9743-A000-4BC1F1368033}"/>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22432ACA-EA61-294B-A0B6-E0D94748485D}"/>
              </a:ext>
            </a:extLst>
          </p:cNvPr>
          <p:cNvPicPr/>
          <p:nvPr/>
        </p:nvPicPr>
        <p:blipFill>
          <a:blip r:embed="rId2" cstate="email">
            <a:extLst>
              <a:ext uri="{28A0092B-C50C-407E-A947-70E740481C1C}">
                <a14:useLocalDpi xmlns:a14="http://schemas.microsoft.com/office/drawing/2010/main"/>
              </a:ext>
            </a:extLst>
          </a:blip>
          <a:stretch>
            <a:fillRect/>
          </a:stretch>
        </p:blipFill>
        <p:spPr>
          <a:xfrm>
            <a:off x="1203240" y="206629"/>
            <a:ext cx="4612344" cy="3170555"/>
          </a:xfrm>
          <a:prstGeom prst="rect">
            <a:avLst/>
          </a:prstGeom>
        </p:spPr>
      </p:pic>
      <p:pic>
        <p:nvPicPr>
          <p:cNvPr id="5" name="Picture 4">
            <a:extLst>
              <a:ext uri="{FF2B5EF4-FFF2-40B4-BE49-F238E27FC236}">
                <a16:creationId xmlns:a16="http://schemas.microsoft.com/office/drawing/2014/main" id="{40CF587A-DCCC-334B-8BFE-1910E8785884}"/>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7492" y="206629"/>
            <a:ext cx="4237356" cy="3170555"/>
          </a:xfrm>
          <a:prstGeom prst="rect">
            <a:avLst/>
          </a:prstGeom>
        </p:spPr>
      </p:pic>
      <p:pic>
        <p:nvPicPr>
          <p:cNvPr id="6" name="Content Placeholder 5">
            <a:extLst>
              <a:ext uri="{FF2B5EF4-FFF2-40B4-BE49-F238E27FC236}">
                <a16:creationId xmlns:a16="http://schemas.microsoft.com/office/drawing/2014/main" id="{4BD68090-8258-B049-AF66-C42492673253}"/>
              </a:ext>
            </a:extLst>
          </p:cNvPr>
          <p:cNvPicPr>
            <a:picLocks noGrp="1"/>
          </p:cNvPicPr>
          <p:nvPr>
            <p:ph idx="1"/>
          </p:nvPr>
        </p:nvPicPr>
        <p:blipFill>
          <a:blip r:embed="rId4" cstate="email">
            <a:extLst>
              <a:ext uri="{28A0092B-C50C-407E-A947-70E740481C1C}">
                <a14:useLocalDpi xmlns:a14="http://schemas.microsoft.com/office/drawing/2010/main"/>
              </a:ext>
            </a:extLst>
          </a:blip>
          <a:stretch>
            <a:fillRect/>
          </a:stretch>
        </p:blipFill>
        <p:spPr>
          <a:xfrm>
            <a:off x="1203240" y="3578700"/>
            <a:ext cx="4612344" cy="3004979"/>
          </a:xfrm>
          <a:prstGeom prst="rect">
            <a:avLst/>
          </a:prstGeom>
        </p:spPr>
      </p:pic>
      <p:pic>
        <p:nvPicPr>
          <p:cNvPr id="7" name="Picture 6">
            <a:extLst>
              <a:ext uri="{FF2B5EF4-FFF2-40B4-BE49-F238E27FC236}">
                <a16:creationId xmlns:a16="http://schemas.microsoft.com/office/drawing/2014/main" id="{67FC2347-38D5-A64B-AE79-FA9A41B68636}"/>
              </a:ext>
            </a:extLst>
          </p:cNvPr>
          <p:cNvPicPr/>
          <p:nvPr/>
        </p:nvPicPr>
        <p:blipFill>
          <a:blip r:embed="rId5" cstate="email">
            <a:extLst>
              <a:ext uri="{28A0092B-C50C-407E-A947-70E740481C1C}">
                <a14:useLocalDpi xmlns:a14="http://schemas.microsoft.com/office/drawing/2010/main"/>
              </a:ext>
            </a:extLst>
          </a:blip>
          <a:stretch>
            <a:fillRect/>
          </a:stretch>
        </p:blipFill>
        <p:spPr>
          <a:xfrm>
            <a:off x="6357492" y="3578700"/>
            <a:ext cx="4237356" cy="3004979"/>
          </a:xfrm>
          <a:prstGeom prst="rect">
            <a:avLst/>
          </a:prstGeom>
        </p:spPr>
      </p:pic>
    </p:spTree>
    <p:extLst>
      <p:ext uri="{BB962C8B-B14F-4D97-AF65-F5344CB8AC3E}">
        <p14:creationId xmlns:p14="http://schemas.microsoft.com/office/powerpoint/2010/main" val="329587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2BC9-964F-1647-BE1C-D4BDBFB273BF}"/>
              </a:ext>
            </a:extLst>
          </p:cNvPr>
          <p:cNvSpPr>
            <a:spLocks noGrp="1"/>
          </p:cNvSpPr>
          <p:nvPr>
            <p:ph type="title"/>
          </p:nvPr>
        </p:nvSpPr>
        <p:spPr/>
        <p:txBody>
          <a:bodyPr/>
          <a:lstStyle/>
          <a:p>
            <a:r>
              <a:rPr lang="en-US" dirty="0"/>
              <a:t>Children age 2-3 years old</a:t>
            </a:r>
          </a:p>
        </p:txBody>
      </p:sp>
      <p:sp>
        <p:nvSpPr>
          <p:cNvPr id="3" name="Content Placeholder 2">
            <a:extLst>
              <a:ext uri="{FF2B5EF4-FFF2-40B4-BE49-F238E27FC236}">
                <a16:creationId xmlns:a16="http://schemas.microsoft.com/office/drawing/2014/main" id="{43D5CDBB-911A-3F45-8740-E8EA8B857C71}"/>
              </a:ext>
            </a:extLst>
          </p:cNvPr>
          <p:cNvSpPr>
            <a:spLocks noGrp="1"/>
          </p:cNvSpPr>
          <p:nvPr>
            <p:ph idx="1"/>
          </p:nvPr>
        </p:nvSpPr>
        <p:spPr/>
        <p:txBody>
          <a:bodyPr>
            <a:normAutofit/>
          </a:bodyPr>
          <a:lstStyle/>
          <a:p>
            <a:pPr lvl="0" fontAlgn="base"/>
            <a:r>
              <a:rPr lang="en-US" dirty="0"/>
              <a:t>First meeting with robot – Bee-bot. Rules were discussed. Children learned 2 functions  - 1 step forward, go. </a:t>
            </a:r>
          </a:p>
          <a:p>
            <a:pPr lvl="0" fontAlgn="base"/>
            <a:r>
              <a:rPr lang="en-US" dirty="0"/>
              <a:t>Program Bee-bot to drive to a flower (1 or 2 steps forward). </a:t>
            </a:r>
          </a:p>
          <a:p>
            <a:pPr lvl="0" fontAlgn="base"/>
            <a:r>
              <a:rPr lang="en-US" dirty="0"/>
              <a:t>Listening a story about a bumblebee. </a:t>
            </a:r>
          </a:p>
          <a:p>
            <a:pPr lvl="0" fontAlgn="base"/>
            <a:r>
              <a:rPr lang="en-US" dirty="0"/>
              <a:t>Painting a bumblebee. </a:t>
            </a:r>
          </a:p>
          <a:p>
            <a:r>
              <a:rPr lang="en-US" dirty="0"/>
              <a:t>Next week were repeating activities with Bee-bot. Rehearsing the programming (1 or 2 steps forward, go). Topic animals and their babies.</a:t>
            </a:r>
          </a:p>
        </p:txBody>
      </p:sp>
    </p:spTree>
    <p:extLst>
      <p:ext uri="{BB962C8B-B14F-4D97-AF65-F5344CB8AC3E}">
        <p14:creationId xmlns:p14="http://schemas.microsoft.com/office/powerpoint/2010/main" val="145401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CE6D-6582-8248-9EDD-2CC53B1FBB4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174681C-D8F9-4449-8D5F-022BCF845192}"/>
              </a:ext>
            </a:extLst>
          </p:cNvPr>
          <p:cNvSpPr>
            <a:spLocks noGrp="1"/>
          </p:cNvSpPr>
          <p:nvPr>
            <p:ph idx="1"/>
          </p:nvPr>
        </p:nvSpPr>
        <p:spPr/>
        <p:txBody>
          <a:bodyPr/>
          <a:lstStyle/>
          <a:p>
            <a:pPr marL="0" indent="0">
              <a:buNone/>
            </a:pPr>
            <a:r>
              <a:rPr lang="en-US" dirty="0"/>
              <a:t>On 16.11-20.11.2020 was held at Tallinn </a:t>
            </a:r>
            <a:r>
              <a:rPr lang="en-US" dirty="0" err="1"/>
              <a:t>Suitsupääsupesa</a:t>
            </a:r>
            <a:r>
              <a:rPr lang="en-US" dirty="0"/>
              <a:t> kindergarten Erasmus+ project 5. </a:t>
            </a:r>
            <a:r>
              <a:rPr lang="en-US" dirty="0" err="1"/>
              <a:t>smartweek</a:t>
            </a:r>
            <a:r>
              <a:rPr lang="en-US" dirty="0"/>
              <a:t> with children. During the week were planned different activities in every classroom and different ICT equipment, robots, internet environments and applications were used. </a:t>
            </a:r>
          </a:p>
          <a:p>
            <a:pPr marL="0" indent="0">
              <a:buNone/>
            </a:pPr>
            <a:r>
              <a:rPr lang="en-US" dirty="0"/>
              <a:t>This time we used all the new equipment and environments we have used and learned about throughout 2 project years. All activities were held inside classrooms – no shared activities. </a:t>
            </a:r>
          </a:p>
        </p:txBody>
      </p:sp>
    </p:spTree>
    <p:extLst>
      <p:ext uri="{BB962C8B-B14F-4D97-AF65-F5344CB8AC3E}">
        <p14:creationId xmlns:p14="http://schemas.microsoft.com/office/powerpoint/2010/main" val="3611351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4C199-CB85-384F-BC8A-7A4E85F1E991}"/>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C195C67B-8A32-2948-AFD7-CFA51AC67EDA}"/>
              </a:ext>
            </a:extLst>
          </p:cNvPr>
          <p:cNvPicPr/>
          <p:nvPr/>
        </p:nvPicPr>
        <p:blipFill>
          <a:blip r:embed="rId2" cstate="email">
            <a:extLst>
              <a:ext uri="{28A0092B-C50C-407E-A947-70E740481C1C}">
                <a14:useLocalDpi xmlns:a14="http://schemas.microsoft.com/office/drawing/2010/main"/>
              </a:ext>
            </a:extLst>
          </a:blip>
          <a:stretch>
            <a:fillRect/>
          </a:stretch>
        </p:blipFill>
        <p:spPr>
          <a:xfrm rot="5400000">
            <a:off x="25577" y="577393"/>
            <a:ext cx="3950613" cy="3191511"/>
          </a:xfrm>
          <a:prstGeom prst="rect">
            <a:avLst/>
          </a:prstGeom>
        </p:spPr>
      </p:pic>
      <p:pic>
        <p:nvPicPr>
          <p:cNvPr id="5" name="Picture 4">
            <a:extLst>
              <a:ext uri="{FF2B5EF4-FFF2-40B4-BE49-F238E27FC236}">
                <a16:creationId xmlns:a16="http://schemas.microsoft.com/office/drawing/2014/main" id="{3598727C-465A-4D45-A5ED-8DBF6172FA5F}"/>
              </a:ext>
            </a:extLst>
          </p:cNvPr>
          <p:cNvPicPr/>
          <p:nvPr/>
        </p:nvPicPr>
        <p:blipFill>
          <a:blip r:embed="rId3" cstate="email">
            <a:extLst>
              <a:ext uri="{28A0092B-C50C-407E-A947-70E740481C1C}">
                <a14:useLocalDpi xmlns:a14="http://schemas.microsoft.com/office/drawing/2010/main"/>
              </a:ext>
            </a:extLst>
          </a:blip>
          <a:stretch>
            <a:fillRect/>
          </a:stretch>
        </p:blipFill>
        <p:spPr>
          <a:xfrm rot="5400000">
            <a:off x="3451940" y="569045"/>
            <a:ext cx="3921723" cy="3179316"/>
          </a:xfrm>
          <a:prstGeom prst="rect">
            <a:avLst/>
          </a:prstGeom>
        </p:spPr>
      </p:pic>
      <p:pic>
        <p:nvPicPr>
          <p:cNvPr id="6" name="Content Placeholder 5">
            <a:extLst>
              <a:ext uri="{FF2B5EF4-FFF2-40B4-BE49-F238E27FC236}">
                <a16:creationId xmlns:a16="http://schemas.microsoft.com/office/drawing/2014/main" id="{F1CE5003-1A04-714A-B339-B8D8D761A7FE}"/>
              </a:ext>
            </a:extLst>
          </p:cNvPr>
          <p:cNvPicPr>
            <a:picLocks noGrp="1"/>
          </p:cNvPicPr>
          <p:nvPr>
            <p:ph idx="1"/>
          </p:nvPr>
        </p:nvPicPr>
        <p:blipFill>
          <a:blip r:embed="rId4" cstate="email">
            <a:extLst>
              <a:ext uri="{28A0092B-C50C-407E-A947-70E740481C1C}">
                <a14:useLocalDpi xmlns:a14="http://schemas.microsoft.com/office/drawing/2010/main"/>
              </a:ext>
            </a:extLst>
          </a:blip>
          <a:stretch>
            <a:fillRect/>
          </a:stretch>
        </p:blipFill>
        <p:spPr>
          <a:xfrm rot="5400000">
            <a:off x="7602969" y="30407"/>
            <a:ext cx="3921721" cy="4256595"/>
          </a:xfrm>
          <a:prstGeom prst="rect">
            <a:avLst/>
          </a:prstGeom>
        </p:spPr>
      </p:pic>
      <p:pic>
        <p:nvPicPr>
          <p:cNvPr id="7" name="Picture 6">
            <a:extLst>
              <a:ext uri="{FF2B5EF4-FFF2-40B4-BE49-F238E27FC236}">
                <a16:creationId xmlns:a16="http://schemas.microsoft.com/office/drawing/2014/main" id="{611FD68C-909F-2042-B260-E64923F6986F}"/>
              </a:ext>
            </a:extLst>
          </p:cNvPr>
          <p:cNvPicPr/>
          <p:nvPr/>
        </p:nvPicPr>
        <p:blipFill>
          <a:blip r:embed="rId5" cstate="email">
            <a:extLst>
              <a:ext uri="{28A0092B-C50C-407E-A947-70E740481C1C}">
                <a14:useLocalDpi xmlns:a14="http://schemas.microsoft.com/office/drawing/2010/main"/>
              </a:ext>
            </a:extLst>
          </a:blip>
          <a:stretch>
            <a:fillRect/>
          </a:stretch>
        </p:blipFill>
        <p:spPr>
          <a:xfrm>
            <a:off x="3725606" y="4286846"/>
            <a:ext cx="3382329" cy="2396868"/>
          </a:xfrm>
          <a:prstGeom prst="rect">
            <a:avLst/>
          </a:prstGeom>
        </p:spPr>
      </p:pic>
    </p:spTree>
    <p:extLst>
      <p:ext uri="{BB962C8B-B14F-4D97-AF65-F5344CB8AC3E}">
        <p14:creationId xmlns:p14="http://schemas.microsoft.com/office/powerpoint/2010/main" val="282086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3833-C131-734D-93BE-BFF5B591014B}"/>
              </a:ext>
            </a:extLst>
          </p:cNvPr>
          <p:cNvSpPr>
            <a:spLocks noGrp="1"/>
          </p:cNvSpPr>
          <p:nvPr>
            <p:ph type="title"/>
          </p:nvPr>
        </p:nvSpPr>
        <p:spPr/>
        <p:txBody>
          <a:bodyPr/>
          <a:lstStyle/>
          <a:p>
            <a:r>
              <a:rPr lang="en-US" dirty="0"/>
              <a:t>Children age 6-7 years old</a:t>
            </a:r>
          </a:p>
        </p:txBody>
      </p:sp>
      <p:sp>
        <p:nvSpPr>
          <p:cNvPr id="3" name="Content Placeholder 2">
            <a:extLst>
              <a:ext uri="{FF2B5EF4-FFF2-40B4-BE49-F238E27FC236}">
                <a16:creationId xmlns:a16="http://schemas.microsoft.com/office/drawing/2014/main" id="{80281F23-34A5-DE4F-A4B2-F342A72F2EFC}"/>
              </a:ext>
            </a:extLst>
          </p:cNvPr>
          <p:cNvSpPr>
            <a:spLocks noGrp="1"/>
          </p:cNvSpPr>
          <p:nvPr>
            <p:ph idx="1"/>
          </p:nvPr>
        </p:nvSpPr>
        <p:spPr/>
        <p:txBody>
          <a:bodyPr>
            <a:normAutofit fontScale="85000" lnSpcReduction="20000"/>
          </a:bodyPr>
          <a:lstStyle/>
          <a:p>
            <a:pPr lvl="0"/>
            <a:r>
              <a:rPr lang="en-US" dirty="0"/>
              <a:t>Playing maze and bowling with </a:t>
            </a:r>
            <a:r>
              <a:rPr lang="en-US" dirty="0" err="1"/>
              <a:t>mBot</a:t>
            </a:r>
            <a:r>
              <a:rPr lang="en-US" dirty="0"/>
              <a:t> robot. A maze was built with big blocks and </a:t>
            </a:r>
            <a:r>
              <a:rPr lang="en-US" dirty="0" err="1"/>
              <a:t>mBot</a:t>
            </a:r>
            <a:r>
              <a:rPr lang="en-US" dirty="0"/>
              <a:t> was controlled with remote to move through the maze. </a:t>
            </a:r>
            <a:r>
              <a:rPr lang="en-US" dirty="0" err="1"/>
              <a:t>Mbot</a:t>
            </a:r>
            <a:r>
              <a:rPr lang="en-US" dirty="0"/>
              <a:t> was controlled with remote to drive against the bats. All bats had numbers and children counted together the numbers on the bats fall down. </a:t>
            </a:r>
          </a:p>
          <a:p>
            <a:pPr lvl="0"/>
            <a:r>
              <a:rPr lang="en-US" dirty="0"/>
              <a:t>Children created a story in teams and then built the story with Lego blocks. </a:t>
            </a:r>
          </a:p>
          <a:p>
            <a:pPr lvl="0"/>
            <a:r>
              <a:rPr lang="en-US" dirty="0"/>
              <a:t>Reading with Blue-bots. Children choose a picture. Then write the name of the animal on the picture to the lightboard. Then children searched the name on Blue-bot mat and programmed the robot to drive on the same word. </a:t>
            </a:r>
          </a:p>
          <a:p>
            <a:pPr lvl="0"/>
            <a:r>
              <a:rPr lang="en-US" dirty="0"/>
              <a:t>Working in pairs with Lego Learn to learn blocks and solve 5 different assignments. </a:t>
            </a:r>
          </a:p>
          <a:p>
            <a:pPr lvl="0"/>
            <a:r>
              <a:rPr lang="en-US" dirty="0"/>
              <a:t>Activity with Dash and Dot: children collected pictures with Dash, </a:t>
            </a:r>
            <a:r>
              <a:rPr lang="en-US" dirty="0" err="1"/>
              <a:t>desided</a:t>
            </a:r>
            <a:r>
              <a:rPr lang="en-US" dirty="0"/>
              <a:t> if the object on picture is animate or inanimate and place it on the right board. Activity with Sphero: children collect with Sphero robot numbers from 1 to 10 in the right order.</a:t>
            </a:r>
          </a:p>
        </p:txBody>
      </p:sp>
    </p:spTree>
    <p:extLst>
      <p:ext uri="{BB962C8B-B14F-4D97-AF65-F5344CB8AC3E}">
        <p14:creationId xmlns:p14="http://schemas.microsoft.com/office/powerpoint/2010/main" val="369691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5108-0C8F-EE47-8AFC-7C21E6E09591}"/>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934DEA5B-B2DE-414D-8507-C454B5443C0F}"/>
              </a:ext>
            </a:extLst>
          </p:cNvPr>
          <p:cNvPicPr/>
          <p:nvPr/>
        </p:nvPicPr>
        <p:blipFill>
          <a:blip r:embed="rId2" cstate="email">
            <a:extLst>
              <a:ext uri="{28A0092B-C50C-407E-A947-70E740481C1C}">
                <a14:useLocalDpi xmlns:a14="http://schemas.microsoft.com/office/drawing/2010/main"/>
              </a:ext>
            </a:extLst>
          </a:blip>
          <a:stretch>
            <a:fillRect/>
          </a:stretch>
        </p:blipFill>
        <p:spPr>
          <a:xfrm rot="5400000">
            <a:off x="-91265" y="694149"/>
            <a:ext cx="3609469" cy="2674620"/>
          </a:xfrm>
          <a:prstGeom prst="rect">
            <a:avLst/>
          </a:prstGeom>
        </p:spPr>
      </p:pic>
      <p:pic>
        <p:nvPicPr>
          <p:cNvPr id="5" name="Content Placeholder 4">
            <a:extLst>
              <a:ext uri="{FF2B5EF4-FFF2-40B4-BE49-F238E27FC236}">
                <a16:creationId xmlns:a16="http://schemas.microsoft.com/office/drawing/2014/main" id="{ABFB8086-4ED3-EF40-85F7-EC3BD11535A7}"/>
              </a:ext>
            </a:extLst>
          </p:cNvPr>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3901440" y="226724"/>
            <a:ext cx="3034904" cy="3609470"/>
          </a:xfrm>
          <a:prstGeom prst="rect">
            <a:avLst/>
          </a:prstGeom>
        </p:spPr>
      </p:pic>
      <p:pic>
        <p:nvPicPr>
          <p:cNvPr id="6" name="Picture 5">
            <a:extLst>
              <a:ext uri="{FF2B5EF4-FFF2-40B4-BE49-F238E27FC236}">
                <a16:creationId xmlns:a16="http://schemas.microsoft.com/office/drawing/2014/main" id="{144CBC9D-F689-994F-94F7-3CC7A11B6184}"/>
              </a:ext>
            </a:extLst>
          </p:cNvPr>
          <p:cNvPicPr/>
          <p:nvPr/>
        </p:nvPicPr>
        <p:blipFill>
          <a:blip r:embed="rId4" cstate="email">
            <a:extLst>
              <a:ext uri="{28A0092B-C50C-407E-A947-70E740481C1C}">
                <a14:useLocalDpi xmlns:a14="http://schemas.microsoft.com/office/drawing/2010/main"/>
              </a:ext>
            </a:extLst>
          </a:blip>
          <a:stretch>
            <a:fillRect/>
          </a:stretch>
        </p:blipFill>
        <p:spPr>
          <a:xfrm>
            <a:off x="7936992" y="226724"/>
            <a:ext cx="2811017" cy="3609470"/>
          </a:xfrm>
          <a:prstGeom prst="rect">
            <a:avLst/>
          </a:prstGeom>
        </p:spPr>
      </p:pic>
      <p:pic>
        <p:nvPicPr>
          <p:cNvPr id="7" name="Picture 6">
            <a:extLst>
              <a:ext uri="{FF2B5EF4-FFF2-40B4-BE49-F238E27FC236}">
                <a16:creationId xmlns:a16="http://schemas.microsoft.com/office/drawing/2014/main" id="{8AB40547-3BF1-3B4C-BD37-3A185E35B527}"/>
              </a:ext>
            </a:extLst>
          </p:cNvPr>
          <p:cNvPicPr/>
          <p:nvPr/>
        </p:nvPicPr>
        <p:blipFill>
          <a:blip r:embed="rId5" cstate="email">
            <a:extLst>
              <a:ext uri="{28A0092B-C50C-407E-A947-70E740481C1C}">
                <a14:useLocalDpi xmlns:a14="http://schemas.microsoft.com/office/drawing/2010/main"/>
              </a:ext>
            </a:extLst>
          </a:blip>
          <a:stretch>
            <a:fillRect/>
          </a:stretch>
        </p:blipFill>
        <p:spPr>
          <a:xfrm>
            <a:off x="3693216" y="4063064"/>
            <a:ext cx="3426912" cy="2630344"/>
          </a:xfrm>
          <a:prstGeom prst="rect">
            <a:avLst/>
          </a:prstGeom>
        </p:spPr>
      </p:pic>
    </p:spTree>
    <p:extLst>
      <p:ext uri="{BB962C8B-B14F-4D97-AF65-F5344CB8AC3E}">
        <p14:creationId xmlns:p14="http://schemas.microsoft.com/office/powerpoint/2010/main" val="3484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E0D5-B44D-524D-B950-34A10E09448C}"/>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DAE3A4D6-0D00-CB41-89EC-5E1F06E1B9CC}"/>
              </a:ext>
            </a:extLst>
          </p:cNvPr>
          <p:cNvPicPr/>
          <p:nvPr/>
        </p:nvPicPr>
        <p:blipFill>
          <a:blip r:embed="rId2" cstate="email">
            <a:extLst>
              <a:ext uri="{28A0092B-C50C-407E-A947-70E740481C1C}">
                <a14:useLocalDpi xmlns:a14="http://schemas.microsoft.com/office/drawing/2010/main"/>
              </a:ext>
            </a:extLst>
          </a:blip>
          <a:stretch>
            <a:fillRect/>
          </a:stretch>
        </p:blipFill>
        <p:spPr>
          <a:xfrm>
            <a:off x="243840" y="365124"/>
            <a:ext cx="2938272" cy="3926459"/>
          </a:xfrm>
          <a:prstGeom prst="rect">
            <a:avLst/>
          </a:prstGeom>
        </p:spPr>
      </p:pic>
      <p:pic>
        <p:nvPicPr>
          <p:cNvPr id="5" name="Picture 4">
            <a:extLst>
              <a:ext uri="{FF2B5EF4-FFF2-40B4-BE49-F238E27FC236}">
                <a16:creationId xmlns:a16="http://schemas.microsoft.com/office/drawing/2014/main" id="{F8D9C219-8DDD-BB4E-B6DB-B0B1AB70B427}"/>
              </a:ext>
            </a:extLst>
          </p:cNvPr>
          <p:cNvPicPr/>
          <p:nvPr/>
        </p:nvPicPr>
        <p:blipFill>
          <a:blip r:embed="rId3" cstate="email">
            <a:extLst>
              <a:ext uri="{28A0092B-C50C-407E-A947-70E740481C1C}">
                <a14:useLocalDpi xmlns:a14="http://schemas.microsoft.com/office/drawing/2010/main"/>
              </a:ext>
            </a:extLst>
          </a:blip>
          <a:stretch>
            <a:fillRect/>
          </a:stretch>
        </p:blipFill>
        <p:spPr>
          <a:xfrm>
            <a:off x="5084064" y="97536"/>
            <a:ext cx="3760216" cy="2828543"/>
          </a:xfrm>
          <a:prstGeom prst="rect">
            <a:avLst/>
          </a:prstGeom>
        </p:spPr>
      </p:pic>
      <p:pic>
        <p:nvPicPr>
          <p:cNvPr id="6" name="Content Placeholder 5">
            <a:extLst>
              <a:ext uri="{FF2B5EF4-FFF2-40B4-BE49-F238E27FC236}">
                <a16:creationId xmlns:a16="http://schemas.microsoft.com/office/drawing/2014/main" id="{6C4BD791-B8F2-6A4C-8EE0-B000CF3B91FE}"/>
              </a:ext>
            </a:extLst>
          </p:cNvPr>
          <p:cNvPicPr>
            <a:picLocks noGrp="1"/>
          </p:cNvPicPr>
          <p:nvPr>
            <p:ph idx="1"/>
          </p:nvPr>
        </p:nvPicPr>
        <p:blipFill>
          <a:blip r:embed="rId4" cstate="email">
            <a:extLst>
              <a:ext uri="{28A0092B-C50C-407E-A947-70E740481C1C}">
                <a14:useLocalDpi xmlns:a14="http://schemas.microsoft.com/office/drawing/2010/main"/>
              </a:ext>
            </a:extLst>
          </a:blip>
          <a:stretch>
            <a:fillRect/>
          </a:stretch>
        </p:blipFill>
        <p:spPr>
          <a:xfrm>
            <a:off x="6888481" y="4121784"/>
            <a:ext cx="3656330" cy="2736215"/>
          </a:xfrm>
          <a:prstGeom prst="rect">
            <a:avLst/>
          </a:prstGeom>
        </p:spPr>
      </p:pic>
      <p:pic>
        <p:nvPicPr>
          <p:cNvPr id="7" name="Picture 6">
            <a:extLst>
              <a:ext uri="{FF2B5EF4-FFF2-40B4-BE49-F238E27FC236}">
                <a16:creationId xmlns:a16="http://schemas.microsoft.com/office/drawing/2014/main" id="{B0638D9E-3923-3D41-98E4-27ACECD85C6C}"/>
              </a:ext>
            </a:extLst>
          </p:cNvPr>
          <p:cNvPicPr/>
          <p:nvPr/>
        </p:nvPicPr>
        <p:blipFill>
          <a:blip r:embed="rId5" cstate="email">
            <a:extLst>
              <a:ext uri="{28A0092B-C50C-407E-A947-70E740481C1C}">
                <a14:useLocalDpi xmlns:a14="http://schemas.microsoft.com/office/drawing/2010/main"/>
              </a:ext>
            </a:extLst>
          </a:blip>
          <a:stretch>
            <a:fillRect/>
          </a:stretch>
        </p:blipFill>
        <p:spPr>
          <a:xfrm>
            <a:off x="3358514" y="3083242"/>
            <a:ext cx="2847213" cy="3774758"/>
          </a:xfrm>
          <a:prstGeom prst="rect">
            <a:avLst/>
          </a:prstGeom>
        </p:spPr>
      </p:pic>
      <p:pic>
        <p:nvPicPr>
          <p:cNvPr id="8" name="Picture 7">
            <a:extLst>
              <a:ext uri="{FF2B5EF4-FFF2-40B4-BE49-F238E27FC236}">
                <a16:creationId xmlns:a16="http://schemas.microsoft.com/office/drawing/2014/main" id="{D48D535D-8DB7-A046-907A-BBEDAC06E2B1}"/>
              </a:ext>
            </a:extLst>
          </p:cNvPr>
          <p:cNvPicPr/>
          <p:nvPr/>
        </p:nvPicPr>
        <p:blipFill>
          <a:blip r:embed="rId6" cstate="email">
            <a:extLst>
              <a:ext uri="{28A0092B-C50C-407E-A947-70E740481C1C}">
                <a14:useLocalDpi xmlns:a14="http://schemas.microsoft.com/office/drawing/2010/main"/>
              </a:ext>
            </a:extLst>
          </a:blip>
          <a:stretch>
            <a:fillRect/>
          </a:stretch>
        </p:blipFill>
        <p:spPr>
          <a:xfrm>
            <a:off x="8973312" y="207962"/>
            <a:ext cx="2974848" cy="3742246"/>
          </a:xfrm>
          <a:prstGeom prst="rect">
            <a:avLst/>
          </a:prstGeom>
        </p:spPr>
      </p:pic>
    </p:spTree>
    <p:extLst>
      <p:ext uri="{BB962C8B-B14F-4D97-AF65-F5344CB8AC3E}">
        <p14:creationId xmlns:p14="http://schemas.microsoft.com/office/powerpoint/2010/main" val="138419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A5B7-7162-4D4A-839D-CE1A1328A2FB}"/>
              </a:ext>
            </a:extLst>
          </p:cNvPr>
          <p:cNvSpPr>
            <a:spLocks noGrp="1"/>
          </p:cNvSpPr>
          <p:nvPr>
            <p:ph type="title"/>
          </p:nvPr>
        </p:nvSpPr>
        <p:spPr/>
        <p:txBody>
          <a:bodyPr/>
          <a:lstStyle/>
          <a:p>
            <a:r>
              <a:rPr lang="en-US" dirty="0"/>
              <a:t>5-6 years old children</a:t>
            </a:r>
          </a:p>
        </p:txBody>
      </p:sp>
      <p:sp>
        <p:nvSpPr>
          <p:cNvPr id="3" name="Content Placeholder 2">
            <a:extLst>
              <a:ext uri="{FF2B5EF4-FFF2-40B4-BE49-F238E27FC236}">
                <a16:creationId xmlns:a16="http://schemas.microsoft.com/office/drawing/2014/main" id="{43EE4C33-F94C-2948-8BC0-72763AB9EBE5}"/>
              </a:ext>
            </a:extLst>
          </p:cNvPr>
          <p:cNvSpPr>
            <a:spLocks noGrp="1"/>
          </p:cNvSpPr>
          <p:nvPr>
            <p:ph idx="1"/>
          </p:nvPr>
        </p:nvSpPr>
        <p:spPr/>
        <p:txBody>
          <a:bodyPr>
            <a:normAutofit/>
          </a:bodyPr>
          <a:lstStyle/>
          <a:p>
            <a:pPr lvl="0"/>
            <a:r>
              <a:rPr lang="en-US" dirty="0"/>
              <a:t>Interactive games on </a:t>
            </a:r>
            <a:r>
              <a:rPr lang="en-US" dirty="0" err="1"/>
              <a:t>Lerningapps</a:t>
            </a:r>
            <a:r>
              <a:rPr lang="en-US" dirty="0"/>
              <a:t>: count apples on tree and find the number that matches the same amount. Coloring pictures and bring them alive with </a:t>
            </a:r>
            <a:r>
              <a:rPr lang="en-US" dirty="0" err="1"/>
              <a:t>Quivervision</a:t>
            </a:r>
            <a:r>
              <a:rPr lang="en-US" dirty="0"/>
              <a:t>.</a:t>
            </a:r>
          </a:p>
          <a:p>
            <a:pPr lvl="0"/>
            <a:r>
              <a:rPr lang="en-US" dirty="0"/>
              <a:t>Every child has a 4D animal card. Children look at the animal, spell the name and look for the letter that the word begins with. Bring animals alive with tablets. </a:t>
            </a:r>
          </a:p>
          <a:p>
            <a:pPr lvl="0"/>
            <a:r>
              <a:rPr lang="en-US" dirty="0"/>
              <a:t>Children search animals from the sand with detectors. Name the animal, spell the name, searches for the letter the animal begins with. Children classify the animals as sea, forest, jungle or Antarctic animals. </a:t>
            </a:r>
          </a:p>
        </p:txBody>
      </p:sp>
    </p:spTree>
    <p:extLst>
      <p:ext uri="{BB962C8B-B14F-4D97-AF65-F5344CB8AC3E}">
        <p14:creationId xmlns:p14="http://schemas.microsoft.com/office/powerpoint/2010/main" val="138106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D741-73F3-D54C-9ECE-BE40EA28CAB3}"/>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EBC59A83-B9B0-BB4A-BE26-AF6E93593116}"/>
              </a:ext>
            </a:extLst>
          </p:cNvPr>
          <p:cNvPicPr/>
          <p:nvPr/>
        </p:nvPicPr>
        <p:blipFill>
          <a:blip r:embed="rId2" cstate="email">
            <a:extLst>
              <a:ext uri="{28A0092B-C50C-407E-A947-70E740481C1C}">
                <a14:useLocalDpi xmlns:a14="http://schemas.microsoft.com/office/drawing/2010/main"/>
              </a:ext>
            </a:extLst>
          </a:blip>
          <a:stretch>
            <a:fillRect/>
          </a:stretch>
        </p:blipFill>
        <p:spPr>
          <a:xfrm>
            <a:off x="420687" y="365125"/>
            <a:ext cx="3853487" cy="2890139"/>
          </a:xfrm>
          <a:prstGeom prst="rect">
            <a:avLst/>
          </a:prstGeom>
        </p:spPr>
      </p:pic>
      <p:pic>
        <p:nvPicPr>
          <p:cNvPr id="5" name="Picture 4">
            <a:extLst>
              <a:ext uri="{FF2B5EF4-FFF2-40B4-BE49-F238E27FC236}">
                <a16:creationId xmlns:a16="http://schemas.microsoft.com/office/drawing/2014/main" id="{521FE6DA-F91D-3D4B-895A-23FB641D6916}"/>
              </a:ext>
            </a:extLst>
          </p:cNvPr>
          <p:cNvPicPr/>
          <p:nvPr/>
        </p:nvPicPr>
        <p:blipFill>
          <a:blip r:embed="rId3" cstate="email">
            <a:extLst>
              <a:ext uri="{28A0092B-C50C-407E-A947-70E740481C1C}">
                <a14:useLocalDpi xmlns:a14="http://schemas.microsoft.com/office/drawing/2010/main"/>
              </a:ext>
            </a:extLst>
          </a:blip>
          <a:stretch>
            <a:fillRect/>
          </a:stretch>
        </p:blipFill>
        <p:spPr>
          <a:xfrm rot="5400000">
            <a:off x="4015929" y="1365002"/>
            <a:ext cx="4249739" cy="3251010"/>
          </a:xfrm>
          <a:prstGeom prst="rect">
            <a:avLst/>
          </a:prstGeom>
        </p:spPr>
      </p:pic>
      <p:pic>
        <p:nvPicPr>
          <p:cNvPr id="6" name="Content Placeholder 5">
            <a:extLst>
              <a:ext uri="{FF2B5EF4-FFF2-40B4-BE49-F238E27FC236}">
                <a16:creationId xmlns:a16="http://schemas.microsoft.com/office/drawing/2014/main" id="{C7FC15A2-1BF7-7D4A-87B8-D95136B1E03F}"/>
              </a:ext>
            </a:extLst>
          </p:cNvPr>
          <p:cNvPicPr>
            <a:picLocks noGrp="1"/>
          </p:cNvPicPr>
          <p:nvPr>
            <p:ph idx="1"/>
          </p:nvPr>
        </p:nvPicPr>
        <p:blipFill>
          <a:blip r:embed="rId4" cstate="email">
            <a:extLst>
              <a:ext uri="{28A0092B-C50C-407E-A947-70E740481C1C}">
                <a14:useLocalDpi xmlns:a14="http://schemas.microsoft.com/office/drawing/2010/main"/>
              </a:ext>
            </a:extLst>
          </a:blip>
          <a:stretch>
            <a:fillRect/>
          </a:stretch>
        </p:blipFill>
        <p:spPr>
          <a:xfrm>
            <a:off x="420688" y="3478213"/>
            <a:ext cx="3853488" cy="2788475"/>
          </a:xfrm>
          <a:prstGeom prst="rect">
            <a:avLst/>
          </a:prstGeom>
        </p:spPr>
      </p:pic>
      <p:pic>
        <p:nvPicPr>
          <p:cNvPr id="7" name="Picture 6">
            <a:extLst>
              <a:ext uri="{FF2B5EF4-FFF2-40B4-BE49-F238E27FC236}">
                <a16:creationId xmlns:a16="http://schemas.microsoft.com/office/drawing/2014/main" id="{E6AAADBD-56BD-9E42-97AA-D33EA82D51E1}"/>
              </a:ext>
            </a:extLst>
          </p:cNvPr>
          <p:cNvPicPr/>
          <p:nvPr/>
        </p:nvPicPr>
        <p:blipFill>
          <a:blip r:embed="rId5" cstate="email">
            <a:extLst>
              <a:ext uri="{28A0092B-C50C-407E-A947-70E740481C1C}">
                <a14:useLocalDpi xmlns:a14="http://schemas.microsoft.com/office/drawing/2010/main"/>
              </a:ext>
            </a:extLst>
          </a:blip>
          <a:stretch>
            <a:fillRect/>
          </a:stretch>
        </p:blipFill>
        <p:spPr>
          <a:xfrm rot="5400000">
            <a:off x="7511670" y="1483556"/>
            <a:ext cx="4249736" cy="3013900"/>
          </a:xfrm>
          <a:prstGeom prst="rect">
            <a:avLst/>
          </a:prstGeom>
        </p:spPr>
      </p:pic>
    </p:spTree>
    <p:extLst>
      <p:ext uri="{BB962C8B-B14F-4D97-AF65-F5344CB8AC3E}">
        <p14:creationId xmlns:p14="http://schemas.microsoft.com/office/powerpoint/2010/main" val="236915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8792-8F16-E34E-8F34-F203C3302B62}"/>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C1AAE27B-D937-A341-A5E9-14EA388A8BBB}"/>
              </a:ext>
            </a:extLst>
          </p:cNvPr>
          <p:cNvPicPr/>
          <p:nvPr/>
        </p:nvPicPr>
        <p:blipFill>
          <a:blip r:embed="rId2" cstate="email">
            <a:extLst>
              <a:ext uri="{28A0092B-C50C-407E-A947-70E740481C1C}">
                <a14:useLocalDpi xmlns:a14="http://schemas.microsoft.com/office/drawing/2010/main"/>
              </a:ext>
            </a:extLst>
          </a:blip>
          <a:stretch>
            <a:fillRect/>
          </a:stretch>
        </p:blipFill>
        <p:spPr>
          <a:xfrm rot="5400000">
            <a:off x="418782" y="784542"/>
            <a:ext cx="4450715" cy="3611880"/>
          </a:xfrm>
          <a:prstGeom prst="rect">
            <a:avLst/>
          </a:prstGeom>
        </p:spPr>
      </p:pic>
      <p:pic>
        <p:nvPicPr>
          <p:cNvPr id="5" name="Content Placeholder 4">
            <a:extLst>
              <a:ext uri="{FF2B5EF4-FFF2-40B4-BE49-F238E27FC236}">
                <a16:creationId xmlns:a16="http://schemas.microsoft.com/office/drawing/2014/main" id="{DB03C498-60D3-824F-9857-8D31D9DA42B0}"/>
              </a:ext>
            </a:extLst>
          </p:cNvPr>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rot="5400000">
            <a:off x="8037840" y="-265493"/>
            <a:ext cx="3263503" cy="4351338"/>
          </a:xfrm>
          <a:prstGeom prst="rect">
            <a:avLst/>
          </a:prstGeom>
        </p:spPr>
      </p:pic>
      <p:pic>
        <p:nvPicPr>
          <p:cNvPr id="7" name="Picture 6">
            <a:extLst>
              <a:ext uri="{FF2B5EF4-FFF2-40B4-BE49-F238E27FC236}">
                <a16:creationId xmlns:a16="http://schemas.microsoft.com/office/drawing/2014/main" id="{2E13C9A5-7675-6543-A72F-609BED2EDC02}"/>
              </a:ext>
            </a:extLst>
          </p:cNvPr>
          <p:cNvPicPr/>
          <p:nvPr/>
        </p:nvPicPr>
        <p:blipFill>
          <a:blip r:embed="rId4" cstate="email">
            <a:extLst>
              <a:ext uri="{28A0092B-C50C-407E-A947-70E740481C1C}">
                <a14:useLocalDpi xmlns:a14="http://schemas.microsoft.com/office/drawing/2010/main"/>
              </a:ext>
            </a:extLst>
          </a:blip>
          <a:stretch>
            <a:fillRect/>
          </a:stretch>
        </p:blipFill>
        <p:spPr>
          <a:xfrm>
            <a:off x="4767072" y="3689843"/>
            <a:ext cx="5169407" cy="2829321"/>
          </a:xfrm>
          <a:prstGeom prst="rect">
            <a:avLst/>
          </a:prstGeom>
        </p:spPr>
      </p:pic>
    </p:spTree>
    <p:extLst>
      <p:ext uri="{BB962C8B-B14F-4D97-AF65-F5344CB8AC3E}">
        <p14:creationId xmlns:p14="http://schemas.microsoft.com/office/powerpoint/2010/main" val="164171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5274-CD22-EE46-8E75-9316934E0CCF}"/>
              </a:ext>
            </a:extLst>
          </p:cNvPr>
          <p:cNvSpPr>
            <a:spLocks noGrp="1"/>
          </p:cNvSpPr>
          <p:nvPr>
            <p:ph type="title"/>
          </p:nvPr>
        </p:nvSpPr>
        <p:spPr/>
        <p:txBody>
          <a:bodyPr/>
          <a:lstStyle/>
          <a:p>
            <a:r>
              <a:rPr lang="en-US" dirty="0"/>
              <a:t>Children age 4-5 years old</a:t>
            </a:r>
          </a:p>
        </p:txBody>
      </p:sp>
      <p:sp>
        <p:nvSpPr>
          <p:cNvPr id="3" name="Content Placeholder 2">
            <a:extLst>
              <a:ext uri="{FF2B5EF4-FFF2-40B4-BE49-F238E27FC236}">
                <a16:creationId xmlns:a16="http://schemas.microsoft.com/office/drawing/2014/main" id="{8C9B6234-CFB9-7545-9993-919A1D912A62}"/>
              </a:ext>
            </a:extLst>
          </p:cNvPr>
          <p:cNvSpPr>
            <a:spLocks noGrp="1"/>
          </p:cNvSpPr>
          <p:nvPr>
            <p:ph idx="1"/>
          </p:nvPr>
        </p:nvSpPr>
        <p:spPr/>
        <p:txBody>
          <a:bodyPr>
            <a:normAutofit/>
          </a:bodyPr>
          <a:lstStyle/>
          <a:p>
            <a:pPr lvl="0"/>
            <a:r>
              <a:rPr lang="en-US" dirty="0"/>
              <a:t>Children programmed Blue-bot robot to drive through all 4 seasons in correct order. Children drew with robot a circle on the paper and divide it for 4 parts.</a:t>
            </a:r>
          </a:p>
          <a:p>
            <a:pPr lvl="0"/>
            <a:r>
              <a:rPr lang="en-US" dirty="0"/>
              <a:t>First meeting with Dash robot. Four groups were created (4 seasons) and children programmed the robot to drive through all seasons. Recording voices: typical sounds of all seasons in the nature. </a:t>
            </a:r>
          </a:p>
          <a:p>
            <a:pPr lvl="0"/>
            <a:r>
              <a:rPr lang="en-US" dirty="0"/>
              <a:t>Painting with Sphero robot. Children were divide to 4 groups and every group painted a tree according to the colors of one season. </a:t>
            </a:r>
          </a:p>
          <a:p>
            <a:pPr lvl="0"/>
            <a:r>
              <a:rPr lang="en-US" dirty="0"/>
              <a:t>Driving on a mat with </a:t>
            </a:r>
            <a:r>
              <a:rPr lang="en-US" dirty="0" err="1"/>
              <a:t>Ozobot</a:t>
            </a:r>
            <a:r>
              <a:rPr lang="en-US" dirty="0"/>
              <a:t>. Children see the pictures and name the season on the picture. </a:t>
            </a:r>
          </a:p>
        </p:txBody>
      </p:sp>
    </p:spTree>
    <p:extLst>
      <p:ext uri="{BB962C8B-B14F-4D97-AF65-F5344CB8AC3E}">
        <p14:creationId xmlns:p14="http://schemas.microsoft.com/office/powerpoint/2010/main" val="404148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4907</TotalTime>
  <Words>742</Words>
  <Application>Microsoft Macintosh PowerPoint</Application>
  <PresentationFormat>Widescreen</PresentationFormat>
  <Paragraphs>35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5. Smartweek  16.11.2020 – 20.11.2020</vt:lpstr>
      <vt:lpstr>PowerPoint Presentation</vt:lpstr>
      <vt:lpstr>Children age 6-7 years old</vt:lpstr>
      <vt:lpstr>PowerPoint Presentation</vt:lpstr>
      <vt:lpstr>PowerPoint Presentation</vt:lpstr>
      <vt:lpstr>5-6 years old children</vt:lpstr>
      <vt:lpstr>PowerPoint Presentation</vt:lpstr>
      <vt:lpstr>PowerPoint Presentation</vt:lpstr>
      <vt:lpstr>Children age 4-5 years old</vt:lpstr>
      <vt:lpstr>PowerPoint Presentation</vt:lpstr>
      <vt:lpstr>PowerPoint Presentation</vt:lpstr>
      <vt:lpstr>Children age 4-5 years old</vt:lpstr>
      <vt:lpstr>PowerPoint Presentation</vt:lpstr>
      <vt:lpstr>PowerPoint Presentation</vt:lpstr>
      <vt:lpstr>Children age 3-4 years old</vt:lpstr>
      <vt:lpstr>PowerPoint Presentation</vt:lpstr>
      <vt:lpstr>PowerPoint Presentation</vt:lpstr>
      <vt:lpstr>PowerPoint Presentation</vt:lpstr>
      <vt:lpstr>Children age 2-3 years old</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Palla</dc:creator>
  <cp:lastModifiedBy>Marilyn Palla</cp:lastModifiedBy>
  <cp:revision>96</cp:revision>
  <cp:lastPrinted>2019-11-06T15:47:27Z</cp:lastPrinted>
  <dcterms:created xsi:type="dcterms:W3CDTF">2019-04-26T05:10:26Z</dcterms:created>
  <dcterms:modified xsi:type="dcterms:W3CDTF">2020-12-29T11:23:50Z</dcterms:modified>
</cp:coreProperties>
</file>