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57" d="100"/>
          <a:sy n="57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asz Zaborowski" userId="29572b386e6069fc" providerId="LiveId" clId="{F425FF66-C63D-49C6-81E9-48E50F869288}"/>
    <pc:docChg chg="modSld">
      <pc:chgData name="Tomasz Zaborowski" userId="29572b386e6069fc" providerId="LiveId" clId="{F425FF66-C63D-49C6-81E9-48E50F869288}" dt="2021-06-09T20:48:13.147" v="0" actId="20577"/>
      <pc:docMkLst>
        <pc:docMk/>
      </pc:docMkLst>
      <pc:sldChg chg="modSp mod">
        <pc:chgData name="Tomasz Zaborowski" userId="29572b386e6069fc" providerId="LiveId" clId="{F425FF66-C63D-49C6-81E9-48E50F869288}" dt="2021-06-09T20:48:13.147" v="0" actId="20577"/>
        <pc:sldMkLst>
          <pc:docMk/>
          <pc:sldMk cId="337461027" sldId="259"/>
        </pc:sldMkLst>
        <pc:spChg chg="mod">
          <ac:chgData name="Tomasz Zaborowski" userId="29572b386e6069fc" providerId="LiveId" clId="{F425FF66-C63D-49C6-81E9-48E50F869288}" dt="2021-06-09T20:48:13.147" v="0" actId="20577"/>
          <ac:spMkLst>
            <pc:docMk/>
            <pc:sldMk cId="337461027" sldId="259"/>
            <ac:spMk id="2" creationId="{96596974-2E48-4788-8582-918D8C85755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7E108EE-F3F9-4099-BD35-3D23E96F4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B9E3402-0C15-470C-87C9-ED2560FF8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6101824-321D-4DC7-A037-0B62346C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9E67-766F-4384-84B7-B7966A0DD5F2}" type="datetimeFigureOut">
              <a:rPr lang="pl-PL" smtClean="0"/>
              <a:pPr/>
              <a:t>2021-06-15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8E3B4131-C31F-46D8-B3D5-35C2F4B1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76587A8-6F6F-4AC2-8E74-805D3DAD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FF4A-1177-431B-A7E2-9834E52508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4299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E1D336A-A020-4091-9FB9-91C9B874A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7C7A043D-E0D4-40A9-BA50-3ED001B14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DD757D3-EB14-47C3-AB37-2D73677A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9E67-766F-4384-84B7-B7966A0DD5F2}" type="datetimeFigureOut">
              <a:rPr lang="pl-PL" smtClean="0"/>
              <a:pPr/>
              <a:t>2021-06-15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77DE44F-37CD-4BEB-BB3B-6E8765A80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BB60E11-B175-48AC-8211-B16003DB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FF4A-1177-431B-A7E2-9834E52508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5857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DB80B32B-FB46-4796-920B-88DCDD03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E9BBB43B-E4DD-42E7-B7AF-7D03B63F5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BB24D39-70DF-4717-BD34-FFA0FA165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9E67-766F-4384-84B7-B7966A0DD5F2}" type="datetimeFigureOut">
              <a:rPr lang="pl-PL" smtClean="0"/>
              <a:pPr/>
              <a:t>2021-06-15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7FAE62C-1C24-45C9-8CB6-A303E07F9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DB7F90A-7CB2-46BB-83B1-53CDB2CD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FF4A-1177-431B-A7E2-9834E52508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3938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F5CFD79-5130-4920-9D6A-331EA1C7E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B2CD666-9E79-49F6-965F-4EC6AC0DE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66DB611-258F-415F-8FA2-FCA76F8D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9E67-766F-4384-84B7-B7966A0DD5F2}" type="datetimeFigureOut">
              <a:rPr lang="pl-PL" smtClean="0"/>
              <a:pPr/>
              <a:t>2021-06-15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C8556B5-CDB6-48FB-B276-F6883B5AF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C6D81E9-A95B-41B1-A1AC-A70C47206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FF4A-1177-431B-A7E2-9834E52508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556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5AE10E7-EBB8-4798-80D0-01AA03CF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1A662717-41B4-46AB-8556-55DAF4AA4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F982214-A155-497B-BC37-86219EF6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9E67-766F-4384-84B7-B7966A0DD5F2}" type="datetimeFigureOut">
              <a:rPr lang="pl-PL" smtClean="0"/>
              <a:pPr/>
              <a:t>2021-06-15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947238C-A831-43E6-90B2-E626418B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EBD984C-0A74-4C4A-8F1F-F25624F86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FF4A-1177-431B-A7E2-9834E52508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8894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A3559A3-7FBB-4BDF-8120-168D073D4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D69DF00-92D2-4F21-BE84-AF7397B17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E97B607F-6B1A-4CDE-AC1B-214550728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0FA051E-D700-4A1D-838C-368933A00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9E67-766F-4384-84B7-B7966A0DD5F2}" type="datetimeFigureOut">
              <a:rPr lang="pl-PL" smtClean="0"/>
              <a:pPr/>
              <a:t>2021-06-15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40F294D6-12DB-4B54-8685-21F1307C1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799FEDA3-1C59-4E3B-A4F7-AB3B808D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FF4A-1177-431B-A7E2-9834E52508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2888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1A635F0-1783-4F27-A656-975055C0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070C940-3727-4E96-B286-96EC1A9B9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D81BA8C3-3F0F-4ED7-B230-CFAF67E48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713444C8-F48D-49C0-AD09-68BE773FD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16DDF319-5EA9-45F0-B078-8A9DEC58D4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B8C2B3EB-F3B1-43F0-9240-20114DDC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9E67-766F-4384-84B7-B7966A0DD5F2}" type="datetimeFigureOut">
              <a:rPr lang="pl-PL" smtClean="0"/>
              <a:pPr/>
              <a:t>2021-06-15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99B55C6D-3C97-483F-A0DB-B41FC64A3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2791FE7F-A4E5-49F0-A269-FF389A21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FF4A-1177-431B-A7E2-9834E52508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8149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1ADF2CD-B7E7-4D9E-8CE7-D3D967B3F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1988BA6A-6671-46B6-8C73-0B33B720A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9E67-766F-4384-84B7-B7966A0DD5F2}" type="datetimeFigureOut">
              <a:rPr lang="pl-PL" smtClean="0"/>
              <a:pPr/>
              <a:t>2021-06-15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B52DEC6A-1C07-45E7-8F42-44DB4ECF3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EC7A82C-ED2E-4D80-8FF6-DBDAE22F8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FF4A-1177-431B-A7E2-9834E52508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1886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C92FF6F3-ABC9-4629-BDC6-F80F729B1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9E67-766F-4384-84B7-B7966A0DD5F2}" type="datetimeFigureOut">
              <a:rPr lang="pl-PL" smtClean="0"/>
              <a:pPr/>
              <a:t>2021-06-15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69C8BDC1-5ECB-41BD-8D9B-5818210E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EE52B7C9-3E99-4298-942C-A6DD654CD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FF4A-1177-431B-A7E2-9834E52508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75075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EF0BBCF-14A5-43A8-A9AA-6EF0353E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AED80D1-231F-4BD1-953A-7CBA82BA3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B2ABE9E1-6C1A-481D-8A11-FEF99193D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7BB2315D-3FFF-4B57-95DD-3C1949E8E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9E67-766F-4384-84B7-B7966A0DD5F2}" type="datetimeFigureOut">
              <a:rPr lang="pl-PL" smtClean="0"/>
              <a:pPr/>
              <a:t>2021-06-15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92D8772D-1168-405E-990B-63951FE5C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E9A7A121-8FB9-4062-9E17-BEF43C83D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FF4A-1177-431B-A7E2-9834E52508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0717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3C4FA40-4647-4D1E-A81D-E5D5D3FC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855A0091-B4D4-4DB8-BCB3-164D0C00F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0A35F3C-0BF2-42AF-91D2-9F959F717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C36F882-20F7-4C91-B376-50789C7D5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9E67-766F-4384-84B7-B7966A0DD5F2}" type="datetimeFigureOut">
              <a:rPr lang="pl-PL" smtClean="0"/>
              <a:pPr/>
              <a:t>2021-06-15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7995DF61-58CB-4D48-A0BF-60A8F47BF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CDC3AFD7-96F1-4229-B63E-598E4F8BA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FF4A-1177-431B-A7E2-9834E52508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3992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B86449A1-4E78-4819-A2E2-2B3B5192E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3150144-9795-479A-BDAC-A77AA5040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84EEB86-9694-4865-BF6F-702926D4F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B9E67-766F-4384-84B7-B7966A0DD5F2}" type="datetimeFigureOut">
              <a:rPr lang="pl-PL" smtClean="0"/>
              <a:pPr/>
              <a:t>2021-06-15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32B28A2-6B8E-48D3-8FB1-34B03A468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603BB30-D22E-4E21-8FF6-EEC4C3837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6FF4A-1177-431B-A7E2-9834E52508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9944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A7DD8B53-F1C2-4F8D-989D-93F0A74DE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8184" y="4188179"/>
            <a:ext cx="4951057" cy="2372474"/>
          </a:xfrm>
          <a:noFill/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pl-PL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WAYS OF COPING WITH STRESS</a:t>
            </a:r>
          </a:p>
          <a:p>
            <a:pPr algn="l"/>
            <a:endParaRPr lang="pl-PL" sz="2000" dirty="0">
              <a:solidFill>
                <a:srgbClr val="080808"/>
              </a:solidFill>
            </a:endParaRPr>
          </a:p>
          <a:p>
            <a:pPr algn="l"/>
            <a:r>
              <a:rPr lang="pl-PL" sz="2000" dirty="0">
                <a:solidFill>
                  <a:srgbClr val="080808"/>
                </a:solidFill>
              </a:rPr>
              <a:t>        </a:t>
            </a:r>
            <a:r>
              <a:rPr lang="pl-PL" dirty="0">
                <a:solidFill>
                  <a:srgbClr val="080808"/>
                </a:solidFill>
              </a:rPr>
              <a:t>By:</a:t>
            </a:r>
          </a:p>
          <a:p>
            <a:pPr algn="l"/>
            <a:r>
              <a:rPr lang="pl-PL" dirty="0">
                <a:solidFill>
                  <a:srgbClr val="080808"/>
                </a:solidFill>
              </a:rPr>
              <a:t>       Maja Zaborowska </a:t>
            </a:r>
          </a:p>
          <a:p>
            <a:pPr algn="l"/>
            <a:r>
              <a:rPr lang="pl-PL" dirty="0">
                <a:solidFill>
                  <a:srgbClr val="080808"/>
                </a:solidFill>
              </a:rPr>
              <a:t>       Julia </a:t>
            </a:r>
            <a:r>
              <a:rPr lang="pl-PL" dirty="0" err="1">
                <a:solidFill>
                  <a:srgbClr val="080808"/>
                </a:solidFill>
              </a:rPr>
              <a:t>Stumpf</a:t>
            </a:r>
            <a:r>
              <a:rPr lang="pl-PL" dirty="0">
                <a:solidFill>
                  <a:srgbClr val="080808"/>
                </a:solidFill>
              </a:rPr>
              <a:t>                    </a:t>
            </a:r>
            <a:r>
              <a:rPr lang="pl-PL" sz="2000" dirty="0">
                <a:solidFill>
                  <a:srgbClr val="080808"/>
                </a:solidFill>
              </a:rPr>
              <a:t>      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D640DB3-0AE7-4F8B-9E7F-E0A6E68BF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pl-PL" sz="9600" b="1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STRESS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9659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52E9FC6-5AEA-4FA2-8F76-2AD97F3EB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How can we deal with stress</a:t>
            </a:r>
            <a:endParaRPr lang="pl-PL" b="1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4F11064-BCE1-404F-9760-02CFF2E6C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Relax</a:t>
            </a:r>
            <a:r>
              <a:rPr lang="pl-PL" dirty="0"/>
              <a:t>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muscles</a:t>
            </a:r>
            <a:r>
              <a:rPr lang="pl-PL" dirty="0"/>
              <a:t> (</a:t>
            </a:r>
            <a:r>
              <a:rPr lang="pl-PL" dirty="0" err="1"/>
              <a:t>have</a:t>
            </a:r>
            <a:r>
              <a:rPr lang="pl-PL" dirty="0"/>
              <a:t> a hot, </a:t>
            </a:r>
            <a:r>
              <a:rPr lang="pl-PL" dirty="0" err="1"/>
              <a:t>long</a:t>
            </a:r>
            <a:r>
              <a:rPr lang="pl-PL" dirty="0"/>
              <a:t> </a:t>
            </a:r>
            <a:r>
              <a:rPr lang="pl-PL" dirty="0" err="1"/>
              <a:t>shower</a:t>
            </a:r>
            <a:r>
              <a:rPr lang="pl-PL" dirty="0"/>
              <a:t>)</a:t>
            </a:r>
          </a:p>
          <a:p>
            <a:r>
              <a:rPr lang="pl-PL" dirty="0" err="1"/>
              <a:t>Calm</a:t>
            </a:r>
            <a:r>
              <a:rPr lang="pl-PL" dirty="0"/>
              <a:t> down (</a:t>
            </a:r>
            <a:r>
              <a:rPr lang="pl-PL" dirty="0" err="1"/>
              <a:t>get</a:t>
            </a:r>
            <a:r>
              <a:rPr lang="pl-PL" dirty="0"/>
              <a:t> </a:t>
            </a:r>
            <a:r>
              <a:rPr lang="pl-PL" dirty="0" err="1"/>
              <a:t>relaxed</a:t>
            </a:r>
            <a:r>
              <a:rPr lang="pl-PL" dirty="0"/>
              <a:t>)</a:t>
            </a:r>
          </a:p>
          <a:p>
            <a:r>
              <a:rPr lang="pl-PL" dirty="0" err="1"/>
              <a:t>Exercising</a:t>
            </a:r>
            <a:r>
              <a:rPr lang="pl-PL" dirty="0"/>
              <a:t> (</a:t>
            </a:r>
            <a:r>
              <a:rPr lang="pl-PL" dirty="0" err="1"/>
              <a:t>ride</a:t>
            </a:r>
            <a:r>
              <a:rPr lang="pl-PL" dirty="0"/>
              <a:t> a </a:t>
            </a:r>
            <a:r>
              <a:rPr lang="pl-PL" dirty="0" err="1"/>
              <a:t>bike</a:t>
            </a:r>
            <a:r>
              <a:rPr lang="pl-PL" dirty="0"/>
              <a:t>)</a:t>
            </a:r>
          </a:p>
          <a:p>
            <a:r>
              <a:rPr lang="pl-PL" dirty="0" err="1"/>
              <a:t>Make</a:t>
            </a:r>
            <a:r>
              <a:rPr lang="pl-PL" dirty="0"/>
              <a:t> Times for </a:t>
            </a:r>
            <a:r>
              <a:rPr lang="pl-PL" dirty="0" err="1"/>
              <a:t>hobbies</a:t>
            </a:r>
            <a:r>
              <a:rPr lang="pl-PL" dirty="0"/>
              <a:t> (</a:t>
            </a:r>
            <a:r>
              <a:rPr lang="pl-PL" dirty="0" err="1"/>
              <a:t>draw</a:t>
            </a:r>
            <a:r>
              <a:rPr lang="pl-PL" dirty="0"/>
              <a:t> the </a:t>
            </a:r>
            <a:r>
              <a:rPr lang="pl-PL" dirty="0" err="1"/>
              <a:t>picture</a:t>
            </a:r>
            <a:r>
              <a:rPr lang="pl-PL" dirty="0"/>
              <a:t>)</a:t>
            </a:r>
          </a:p>
          <a:p>
            <a:r>
              <a:rPr lang="pl-PL" dirty="0"/>
              <a:t>Talk </a:t>
            </a:r>
            <a:r>
              <a:rPr lang="pl-PL" dirty="0" err="1"/>
              <a:t>about</a:t>
            </a:r>
            <a:r>
              <a:rPr lang="pl-PL" dirty="0"/>
              <a:t>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problems</a:t>
            </a:r>
            <a:r>
              <a:rPr lang="pl-PL" dirty="0"/>
              <a:t> (</a:t>
            </a:r>
            <a:r>
              <a:rPr lang="en-US" dirty="0"/>
              <a:t>talk about </a:t>
            </a:r>
            <a:r>
              <a:rPr lang="en-US" dirty="0" err="1"/>
              <a:t>yo</a:t>
            </a:r>
            <a:r>
              <a:rPr lang="pl-PL" dirty="0" err="1"/>
              <a:t>ur</a:t>
            </a:r>
            <a:r>
              <a:rPr lang="pl-PL" dirty="0"/>
              <a:t> </a:t>
            </a:r>
            <a:r>
              <a:rPr lang="en-US" dirty="0"/>
              <a:t>problem</a:t>
            </a:r>
            <a:endParaRPr lang="pl-PL" dirty="0"/>
          </a:p>
          <a:p>
            <a:pPr marL="0" indent="0">
              <a:buNone/>
            </a:pPr>
            <a:r>
              <a:rPr lang="en-US" dirty="0"/>
              <a:t>with family, friends and preferably a psychologist</a:t>
            </a:r>
            <a:r>
              <a:rPr lang="pl-PL" dirty="0"/>
              <a:t>)</a:t>
            </a:r>
          </a:p>
          <a:p>
            <a:r>
              <a:rPr lang="pl-PL" dirty="0"/>
              <a:t>Take </a:t>
            </a:r>
            <a:r>
              <a:rPr lang="pl-PL" dirty="0" err="1"/>
              <a:t>break</a:t>
            </a:r>
            <a:r>
              <a:rPr lang="pl-PL" dirty="0"/>
              <a:t> (</a:t>
            </a:r>
            <a:r>
              <a:rPr lang="en-US" dirty="0"/>
              <a:t>Get some sleep, sleep eight hours</a:t>
            </a:r>
            <a:r>
              <a:rPr lang="pl-PL" dirty="0"/>
              <a:t>)</a:t>
            </a:r>
          </a:p>
          <a:p>
            <a:r>
              <a:rPr lang="pl-PL" dirty="0"/>
              <a:t>Cook </a:t>
            </a:r>
            <a:r>
              <a:rPr lang="pl-PL" dirty="0" err="1"/>
              <a:t>something</a:t>
            </a:r>
            <a:r>
              <a:rPr lang="pl-PL" dirty="0"/>
              <a:t> (</a:t>
            </a:r>
            <a:r>
              <a:rPr lang="pl-PL" dirty="0" err="1"/>
              <a:t>maybe</a:t>
            </a:r>
            <a:r>
              <a:rPr lang="pl-PL" dirty="0"/>
              <a:t> </a:t>
            </a:r>
            <a:r>
              <a:rPr lang="pl-PL" dirty="0" err="1"/>
              <a:t>something</a:t>
            </a:r>
            <a:r>
              <a:rPr lang="pl-PL" dirty="0"/>
              <a:t> </a:t>
            </a:r>
            <a:r>
              <a:rPr lang="pl-PL" dirty="0" err="1"/>
              <a:t>healthy</a:t>
            </a:r>
            <a:r>
              <a:rPr lang="pl-PL" dirty="0"/>
              <a:t>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041BCC3-8C7B-4F19-AC1D-E042497D15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5695" y="1911363"/>
            <a:ext cx="1930224" cy="107092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642A05E-0D01-4513-B55D-FDF2CA97B26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23576" y="3340255"/>
            <a:ext cx="1930224" cy="107092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338D8CCC-8BA9-481B-A56A-B2D53DE89A6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06189" y="4800960"/>
            <a:ext cx="1930224" cy="107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095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1356C38-FD42-4702-8598-C68AA176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What</a:t>
            </a:r>
            <a:r>
              <a:rPr lang="pl-PL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is</a:t>
            </a:r>
            <a:r>
              <a:rPr lang="pl-PL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stress</a:t>
            </a:r>
            <a:r>
              <a:rPr lang="pl-PL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xmlns="" id="{7EC5FE47-D10A-40FA-A520-E0840F488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794" y="1569156"/>
            <a:ext cx="5700781" cy="1569155"/>
          </a:xfrm>
        </p:spPr>
        <p:txBody>
          <a:bodyPr>
            <a:normAutofit/>
          </a:bodyPr>
          <a:lstStyle/>
          <a:p>
            <a:r>
              <a:rPr lang="en-US" b="0" dirty="0"/>
              <a:t>Stress is the body's reaction to various types of experiences and events, most often unpleasant.</a:t>
            </a:r>
          </a:p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5B09D38-EA6D-4AD4-B920-AD2CA5B3A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6794" y="3996267"/>
            <a:ext cx="5700782" cy="25402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Stress can be mobilizing or disheartening. Long-term or extremely strong stress with a negative (demobilizing) vector has a detrimental effect on human health and the functioning of the body.</a:t>
            </a:r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43B4B769-0609-4360-A378-DCCE3A7BE0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40542" y="3821113"/>
            <a:ext cx="1784278" cy="1235778"/>
          </a:xfrm>
          <a:prstGeom prst="rect">
            <a:avLst/>
          </a:prstGeom>
        </p:spPr>
      </p:pic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xmlns="" id="{4D63BA07-E0FE-4E3F-816F-08F7C1980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err="1"/>
              <a:t>Stress</a:t>
            </a:r>
            <a:endParaRPr lang="pl-PL" sz="4800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9A810C5B-723A-4486-A392-4DA1BC9F7C2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9703370" y="3418924"/>
            <a:ext cx="2052773" cy="115468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C83FC228-2925-456B-998C-3780382C5D1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857" y="2687669"/>
            <a:ext cx="1438099" cy="117242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890AF29E-8468-4846-B257-D664AFD2460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8581" y="2421500"/>
            <a:ext cx="2270625" cy="127573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3DA6D17E-ECD7-4623-BCAB-521AFB93D86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3776" y="3041001"/>
            <a:ext cx="2122705" cy="111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304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6596974-2E48-4788-8582-918D8C857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>
                <a:solidFill>
                  <a:srgbClr val="FFC000"/>
                </a:solidFill>
              </a:rPr>
              <a:t>Reasons</a:t>
            </a:r>
            <a:r>
              <a:rPr lang="pl-PL" b="1" dirty="0">
                <a:solidFill>
                  <a:srgbClr val="FFC000"/>
                </a:solidFill>
              </a:rPr>
              <a:t> of </a:t>
            </a:r>
            <a:r>
              <a:rPr lang="pl-PL" b="1" dirty="0" err="1">
                <a:solidFill>
                  <a:srgbClr val="FFC000"/>
                </a:solidFill>
              </a:rPr>
              <a:t>stress</a:t>
            </a:r>
            <a:endParaRPr lang="pl-PL" b="1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FB2A4D1-DF0A-4F3E-BAD7-F1B0D14A28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School</a:t>
            </a:r>
          </a:p>
          <a:p>
            <a:r>
              <a:rPr lang="pl-PL" dirty="0"/>
              <a:t>Money</a:t>
            </a:r>
          </a:p>
          <a:p>
            <a:r>
              <a:rPr lang="pl-PL" dirty="0"/>
              <a:t>Job</a:t>
            </a:r>
          </a:p>
          <a:p>
            <a:r>
              <a:rPr lang="pl-PL" dirty="0"/>
              <a:t>Family </a:t>
            </a:r>
            <a:r>
              <a:rPr lang="pl-PL" dirty="0" err="1"/>
              <a:t>situation</a:t>
            </a:r>
            <a:r>
              <a:rPr lang="pl-PL" dirty="0"/>
              <a:t> </a:t>
            </a:r>
          </a:p>
          <a:p>
            <a:r>
              <a:rPr lang="pl-PL" dirty="0" err="1"/>
              <a:t>Health</a:t>
            </a:r>
            <a:endParaRPr lang="pl-PL" dirty="0"/>
          </a:p>
          <a:p>
            <a:r>
              <a:rPr lang="pl-PL" dirty="0" err="1"/>
              <a:t>Friends</a:t>
            </a:r>
            <a:endParaRPr lang="pl-PL" dirty="0"/>
          </a:p>
          <a:p>
            <a:r>
              <a:rPr lang="pl-PL" dirty="0" err="1"/>
              <a:t>Changes</a:t>
            </a:r>
            <a:r>
              <a:rPr lang="pl-PL" dirty="0"/>
              <a:t> in life </a:t>
            </a:r>
          </a:p>
          <a:p>
            <a:r>
              <a:rPr lang="pl-PL" dirty="0" err="1"/>
              <a:t>Important</a:t>
            </a:r>
            <a:r>
              <a:rPr lang="pl-PL" dirty="0"/>
              <a:t> </a:t>
            </a:r>
            <a:r>
              <a:rPr lang="pl-PL" dirty="0" err="1"/>
              <a:t>situations</a:t>
            </a:r>
            <a:r>
              <a:rPr lang="pl-PL" dirty="0"/>
              <a:t> </a:t>
            </a:r>
          </a:p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20727A89-92C8-4E13-BABD-7EB628B1AF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10188" y="3015456"/>
            <a:ext cx="2051050" cy="136599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C7017BE9-4B8D-4611-A7E8-9C55AE571E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0012" y="1825625"/>
            <a:ext cx="2595563" cy="172853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713102E8-F344-4A35-A522-68C54B72D1C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0549" y="4001294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46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C66A76D-D50F-47E3-AD59-CB9F77BC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THANKS FOR WATCHING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15DD2DF7-87B7-46A5-A52F-9DCD94F2C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75930" y="1825625"/>
            <a:ext cx="44401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62803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163</Words>
  <Application>Microsoft Office PowerPoint</Application>
  <PresentationFormat>Niestandardowy</PresentationFormat>
  <Paragraphs>29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STRESS</vt:lpstr>
      <vt:lpstr>How can we deal with stress</vt:lpstr>
      <vt:lpstr>What is stress </vt:lpstr>
      <vt:lpstr>Reasons of stress</vt:lpstr>
      <vt:lpstr>THANKS FOR WATCHING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</dc:title>
  <dc:creator>46663</dc:creator>
  <cp:lastModifiedBy>Justyna</cp:lastModifiedBy>
  <cp:revision>8</cp:revision>
  <dcterms:created xsi:type="dcterms:W3CDTF">2021-06-09T19:41:25Z</dcterms:created>
  <dcterms:modified xsi:type="dcterms:W3CDTF">2021-06-15T11:03:20Z</dcterms:modified>
</cp:coreProperties>
</file>