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42D5-DF73-4AA8-B4AC-885D3C947E9B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01376-8B19-4B09-8AA3-849DD58B6D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01376-8B19-4B09-8AA3-849DD58B6D3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766C-9BBD-4591-B42B-F335BF921164}" type="datetimeFigureOut">
              <a:rPr lang="pl-PL" smtClean="0"/>
              <a:pPr/>
              <a:t>2021-06-15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C64D-3AE0-472E-A61F-2517AEB22A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st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57288" y="0"/>
            <a:ext cx="10907355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571668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7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714412" y="4429132"/>
            <a:ext cx="6400800" cy="1752600"/>
          </a:xfrm>
        </p:spPr>
        <p:txBody>
          <a:bodyPr/>
          <a:lstStyle/>
          <a:p>
            <a:r>
              <a:rPr lang="pl-PL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Szymon Markowski 6b</a:t>
            </a:r>
            <a:endParaRPr lang="pl-PL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266" name="AutoShape 2" descr="Czy niedobory w diecie mogą powodować stres? - Colyf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68" name="AutoShape 4" descr="Czy niedobory w diecie mogą powodować stres? - Colyf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lakat Chapa NO STRESS • Pixers® - Żyjemy by zmienia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857232"/>
            <a:ext cx="6429420" cy="642942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Bahnschrift SemiLight Condensed" pitchFamily="34" charset="0"/>
              </a:rPr>
              <a:t>Stress accompanies all of us, but not everyone knows how to deal with it. Stress is a tough opponent, but you can beat it.</a:t>
            </a:r>
            <a:endParaRPr lang="pl-PL" sz="2800" dirty="0">
              <a:latin typeface="Bahnschrift SemiLigh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Do you want to Eliminate Virtual Interview Stress? - VDOH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7572428" cy="5048286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214282" y="214290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 Black" pitchFamily="34" charset="0"/>
              </a:rPr>
              <a:t>S</a:t>
            </a:r>
            <a:r>
              <a:rPr lang="en-US" sz="2800" dirty="0" smtClean="0">
                <a:latin typeface="Arial Black" pitchFamily="34" charset="0"/>
              </a:rPr>
              <a:t>tress has a negative effect on the human psyche and on his health</a:t>
            </a:r>
            <a:endParaRPr lang="pl-PL" sz="2800" dirty="0">
              <a:latin typeface="Arial Black" pitchFamily="34" charset="0"/>
            </a:endParaRPr>
          </a:p>
        </p:txBody>
      </p:sp>
      <p:sp>
        <p:nvSpPr>
          <p:cNvPr id="15362" name="AutoShape 2" descr="Do you want to Eliminate Virtual Interview Stress? - VDOH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Do you want to Eliminate Virtual Interview Stress? - VDOH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antyst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219976"/>
            <a:ext cx="5357850" cy="535785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MingLiU-ExtB" pitchFamily="18" charset="-120"/>
                <a:ea typeface="MingLiU-ExtB" pitchFamily="18" charset="-120"/>
              </a:rPr>
              <a:t>To</a:t>
            </a:r>
            <a:r>
              <a:rPr lang="en-US" sz="3200" b="1" dirty="0" smtClean="0">
                <a:latin typeface="MingLiU-ExtB" pitchFamily="18" charset="-120"/>
                <a:ea typeface="MingLiU-ExtB" pitchFamily="18" charset="-120"/>
              </a:rPr>
              <a:t> de-stress you can use special toys</a:t>
            </a:r>
            <a:r>
              <a:rPr lang="pl-PL" sz="3200" b="1" dirty="0" smtClean="0">
                <a:latin typeface="MingLiU-ExtB" pitchFamily="18" charset="-120"/>
                <a:ea typeface="MingLiU-ExtB" pitchFamily="18" charset="-120"/>
              </a:rPr>
              <a:t> </a:t>
            </a:r>
            <a:r>
              <a:rPr lang="pl-PL" sz="3200" b="1" dirty="0" err="1" smtClean="0">
                <a:latin typeface="MingLiU-ExtB" pitchFamily="18" charset="-120"/>
                <a:ea typeface="MingLiU-ExtB" pitchFamily="18" charset="-120"/>
              </a:rPr>
              <a:t>or</a:t>
            </a:r>
            <a:r>
              <a:rPr lang="pl-PL" sz="3200" b="1" dirty="0" smtClean="0">
                <a:latin typeface="MingLiU-ExtB" pitchFamily="18" charset="-120"/>
                <a:ea typeface="MingLiU-ExtB" pitchFamily="18" charset="-120"/>
              </a:rPr>
              <a:t> </a:t>
            </a:r>
            <a:r>
              <a:rPr lang="pl-PL" sz="3200" b="1" dirty="0" err="1" smtClean="0">
                <a:latin typeface="MingLiU-ExtB" pitchFamily="18" charset="-120"/>
                <a:ea typeface="MingLiU-ExtB" pitchFamily="18" charset="-120"/>
              </a:rPr>
              <a:t>listen</a:t>
            </a:r>
            <a:r>
              <a:rPr lang="pl-PL" sz="3200" b="1" dirty="0" smtClean="0">
                <a:latin typeface="MingLiU-ExtB" pitchFamily="18" charset="-120"/>
                <a:ea typeface="MingLiU-ExtB" pitchFamily="18" charset="-120"/>
              </a:rPr>
              <a:t> to </a:t>
            </a:r>
            <a:r>
              <a:rPr lang="pl-PL" sz="3200" b="1" dirty="0" err="1" smtClean="0">
                <a:latin typeface="MingLiU-ExtB" pitchFamily="18" charset="-120"/>
                <a:ea typeface="MingLiU-ExtB" pitchFamily="18" charset="-120"/>
              </a:rPr>
              <a:t>peaceful</a:t>
            </a:r>
            <a:r>
              <a:rPr lang="pl-PL" sz="3200" b="1" dirty="0" smtClean="0">
                <a:latin typeface="MingLiU-ExtB" pitchFamily="18" charset="-120"/>
                <a:ea typeface="MingLiU-ExtB" pitchFamily="18" charset="-120"/>
              </a:rPr>
              <a:t> </a:t>
            </a:r>
            <a:r>
              <a:rPr lang="pl-PL" sz="3200" b="1" dirty="0" err="1" smtClean="0">
                <a:latin typeface="MingLiU-ExtB" pitchFamily="18" charset="-120"/>
                <a:ea typeface="MingLiU-ExtB" pitchFamily="18" charset="-120"/>
              </a:rPr>
              <a:t>music</a:t>
            </a:r>
            <a:endParaRPr lang="pl-PL" sz="3200" b="1" dirty="0">
              <a:latin typeface="MingLiU-ExtB" pitchFamily="18" charset="-120"/>
              <a:ea typeface="MingLiU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357166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600" dirty="0">
                <a:latin typeface="Constantia" pitchFamily="18" charset="0"/>
              </a:rPr>
              <a:t>Stress is a feeling of emotional or physical tension. It can come from any event or thought that makes you feel frustrated, angry, or nervous.</a:t>
            </a:r>
          </a:p>
          <a:p>
            <a:pPr fontAlgn="base"/>
            <a:r>
              <a:rPr lang="en-US" sz="3600" dirty="0">
                <a:latin typeface="Constantia" pitchFamily="18" charset="0"/>
              </a:rPr>
              <a:t>Stress is your body's reaction to a challenge or demand. In short bursts, stress can be positive, such as when it helps you avoid danger or meet a deadline. But when stress lasts for a long time, it may harm your </a:t>
            </a:r>
            <a:r>
              <a:rPr lang="en-US" sz="3600" dirty="0" smtClean="0">
                <a:latin typeface="Constantia" pitchFamily="18" charset="0"/>
              </a:rPr>
              <a:t>health</a:t>
            </a:r>
            <a:r>
              <a:rPr lang="pl-PL" sz="3600" dirty="0" smtClean="0">
                <a:latin typeface="Constantia" pitchFamily="18" charset="0"/>
              </a:rPr>
              <a:t>.</a:t>
            </a:r>
            <a:endParaRPr lang="en-US" sz="3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IEGAN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000372"/>
            <a:ext cx="7143800" cy="3419482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428596" y="357166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Yu Gothic UI Light" pitchFamily="34" charset="-128"/>
                <a:ea typeface="Yu Gothic UI Light" pitchFamily="34" charset="-128"/>
              </a:rPr>
              <a:t>Happiness hormones are the best counterbalance to stress. It is mainly fostered by physical activity - moderate but regular movement, e.g. swimming, jogging, yoga, tennis.</a:t>
            </a:r>
            <a:endParaRPr lang="pl-PL" sz="3200" dirty="0">
              <a:latin typeface="Yu Gothic UI Light" pitchFamily="34" charset="-128"/>
              <a:ea typeface="Yu Gothic UI 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Gdy dziecko przeżywa stres | BabyB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4800600"/>
          </a:xfrm>
          <a:prstGeom prst="rect">
            <a:avLst/>
          </a:prstGeom>
          <a:noFill/>
        </p:spPr>
      </p:pic>
      <p:sp>
        <p:nvSpPr>
          <p:cNvPr id="3" name="Uśmiechnięta buźka 2"/>
          <p:cNvSpPr/>
          <p:nvPr/>
        </p:nvSpPr>
        <p:spPr>
          <a:xfrm>
            <a:off x="714348" y="357166"/>
            <a:ext cx="1714512" cy="1643074"/>
          </a:xfrm>
          <a:prstGeom prst="smileyFac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Uśmiechnięta buźka 3"/>
          <p:cNvSpPr/>
          <p:nvPr/>
        </p:nvSpPr>
        <p:spPr>
          <a:xfrm>
            <a:off x="7000892" y="4786322"/>
            <a:ext cx="1714512" cy="1643074"/>
          </a:xfrm>
          <a:prstGeom prst="smileyFac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167</Words>
  <Application>Microsoft Office PowerPoint</Application>
  <PresentationFormat>Pokaz na ekranie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 </vt:lpstr>
      <vt:lpstr>Stress accompanies all of us, but not everyone knows how to deal with it. Stress is a tough opponent, but you can beat it.</vt:lpstr>
      <vt:lpstr>Slajd 3</vt:lpstr>
      <vt:lpstr>To de-stress you can use special toys or listen to peaceful music</vt:lpstr>
      <vt:lpstr>Slajd 5</vt:lpstr>
      <vt:lpstr>Slajd 6</vt:lpstr>
      <vt:lpstr>Slajd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Paula i Jarek Markowscy</dc:creator>
  <cp:lastModifiedBy>Justyna</cp:lastModifiedBy>
  <cp:revision>11</cp:revision>
  <dcterms:created xsi:type="dcterms:W3CDTF">2021-06-14T14:44:41Z</dcterms:created>
  <dcterms:modified xsi:type="dcterms:W3CDTF">2021-06-15T11:07:51Z</dcterms:modified>
</cp:coreProperties>
</file>