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092CC6-0735-4801-AE84-91914BF9EEAD}" v="33" dt="2021-06-14T19:35:03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-93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fia Mandziuk" userId="2ec4dbd267e685b4" providerId="LiveId" clId="{15092CC6-0735-4801-AE84-91914BF9EEAD}"/>
    <pc:docChg chg="undo custSel addSld modSld addMainMaster delMainMaster">
      <pc:chgData name="Sofia Mandziuk" userId="2ec4dbd267e685b4" providerId="LiveId" clId="{15092CC6-0735-4801-AE84-91914BF9EEAD}" dt="2021-06-14T19:35:03.596" v="524"/>
      <pc:docMkLst>
        <pc:docMk/>
      </pc:docMkLst>
      <pc:sldChg chg="addSp delSp modSp new mod modTransition setBg modClrScheme addAnim delDesignElem chgLayout">
        <pc:chgData name="Sofia Mandziuk" userId="2ec4dbd267e685b4" providerId="LiveId" clId="{15092CC6-0735-4801-AE84-91914BF9EEAD}" dt="2021-06-14T19:33:27.538" v="514"/>
        <pc:sldMkLst>
          <pc:docMk/>
          <pc:sldMk cId="2182520887" sldId="256"/>
        </pc:sldMkLst>
        <pc:spChg chg="mod">
          <ac:chgData name="Sofia Mandziuk" userId="2ec4dbd267e685b4" providerId="LiveId" clId="{15092CC6-0735-4801-AE84-91914BF9EEAD}" dt="2021-06-13T12:31:32.571" v="39" actId="255"/>
          <ac:spMkLst>
            <pc:docMk/>
            <pc:sldMk cId="2182520887" sldId="256"/>
            <ac:spMk id="2" creationId="{9073E67F-E885-4F19-832B-6764AE47B6C1}"/>
          </ac:spMkLst>
        </pc:spChg>
        <pc:spChg chg="mod">
          <ac:chgData name="Sofia Mandziuk" userId="2ec4dbd267e685b4" providerId="LiveId" clId="{15092CC6-0735-4801-AE84-91914BF9EEAD}" dt="2021-06-13T12:31:19.863" v="38" actId="26606"/>
          <ac:spMkLst>
            <pc:docMk/>
            <pc:sldMk cId="2182520887" sldId="256"/>
            <ac:spMk id="3" creationId="{53D355DA-B79B-4135-ABB1-5E3D43B4D310}"/>
          </ac:spMkLst>
        </pc:spChg>
        <pc:spChg chg="add del">
          <ac:chgData name="Sofia Mandziuk" userId="2ec4dbd267e685b4" providerId="LiveId" clId="{15092CC6-0735-4801-AE84-91914BF9EEAD}" dt="2021-06-13T12:31:19.863" v="38" actId="26606"/>
          <ac:spMkLst>
            <pc:docMk/>
            <pc:sldMk cId="2182520887" sldId="256"/>
            <ac:spMk id="9" creationId="{E20BB609-EF92-42DB-836C-0699A590B5CF}"/>
          </ac:spMkLst>
        </pc:spChg>
        <pc:spChg chg="add del">
          <ac:chgData name="Sofia Mandziuk" userId="2ec4dbd267e685b4" providerId="LiveId" clId="{15092CC6-0735-4801-AE84-91914BF9EEAD}" dt="2021-06-13T12:31:19.863" v="38" actId="26606"/>
          <ac:spMkLst>
            <pc:docMk/>
            <pc:sldMk cId="2182520887" sldId="256"/>
            <ac:spMk id="11" creationId="{40FA88D0-E295-4CF3-934C-6423EACEB025}"/>
          </ac:spMkLst>
        </pc:spChg>
        <pc:spChg chg="add del">
          <ac:chgData name="Sofia Mandziuk" userId="2ec4dbd267e685b4" providerId="LiveId" clId="{15092CC6-0735-4801-AE84-91914BF9EEAD}" dt="2021-06-14T19:03:06.988" v="195"/>
          <ac:spMkLst>
            <pc:docMk/>
            <pc:sldMk cId="2182520887" sldId="256"/>
            <ac:spMk id="20" creationId="{D4F87819-B70D-4927-B657-7D175613F950}"/>
          </ac:spMkLst>
        </pc:spChg>
        <pc:spChg chg="add del">
          <ac:chgData name="Sofia Mandziuk" userId="2ec4dbd267e685b4" providerId="LiveId" clId="{15092CC6-0735-4801-AE84-91914BF9EEAD}" dt="2021-06-14T19:03:06.988" v="195"/>
          <ac:spMkLst>
            <pc:docMk/>
            <pc:sldMk cId="2182520887" sldId="256"/>
            <ac:spMk id="22" creationId="{DCB3820D-C773-4632-9F79-C890E1B2B50D}"/>
          </ac:spMkLst>
        </pc:spChg>
        <pc:spChg chg="add del">
          <ac:chgData name="Sofia Mandziuk" userId="2ec4dbd267e685b4" providerId="LiveId" clId="{15092CC6-0735-4801-AE84-91914BF9EEAD}" dt="2021-06-14T19:03:06.988" v="195"/>
          <ac:spMkLst>
            <pc:docMk/>
            <pc:sldMk cId="2182520887" sldId="256"/>
            <ac:spMk id="24" creationId="{DCB8EB4B-AFE9-41E8-95B0-F246E5740491}"/>
          </ac:spMkLst>
        </pc:spChg>
        <pc:picChg chg="add mod">
          <ac:chgData name="Sofia Mandziuk" userId="2ec4dbd267e685b4" providerId="LiveId" clId="{15092CC6-0735-4801-AE84-91914BF9EEAD}" dt="2021-06-13T12:31:39.550" v="40" actId="1076"/>
          <ac:picMkLst>
            <pc:docMk/>
            <pc:sldMk cId="2182520887" sldId="256"/>
            <ac:picMk id="4" creationId="{8428D592-8E41-4672-894D-5AF53860ED6B}"/>
          </ac:picMkLst>
        </pc:picChg>
        <pc:cxnChg chg="add del">
          <ac:chgData name="Sofia Mandziuk" userId="2ec4dbd267e685b4" providerId="LiveId" clId="{15092CC6-0735-4801-AE84-91914BF9EEAD}" dt="2021-06-13T12:31:19.863" v="38" actId="26606"/>
          <ac:cxnSpMkLst>
            <pc:docMk/>
            <pc:sldMk cId="2182520887" sldId="256"/>
            <ac:cxnSpMk id="13" creationId="{8F4E56A8-93D5-4BE3-AE61-84677331AD07}"/>
          </ac:cxnSpMkLst>
        </pc:cxnChg>
        <pc:cxnChg chg="add del">
          <ac:chgData name="Sofia Mandziuk" userId="2ec4dbd267e685b4" providerId="LiveId" clId="{15092CC6-0735-4801-AE84-91914BF9EEAD}" dt="2021-06-13T12:31:19.863" v="38" actId="26606"/>
          <ac:cxnSpMkLst>
            <pc:docMk/>
            <pc:sldMk cId="2182520887" sldId="256"/>
            <ac:cxnSpMk id="15" creationId="{BD492A0C-1773-477B-83B5-C707CB057709}"/>
          </ac:cxnSpMkLst>
        </pc:cxnChg>
      </pc:sldChg>
      <pc:sldChg chg="modSp new mod modTransition modAnim">
        <pc:chgData name="Sofia Mandziuk" userId="2ec4dbd267e685b4" providerId="LiveId" clId="{15092CC6-0735-4801-AE84-91914BF9EEAD}" dt="2021-06-14T19:33:57.523" v="517"/>
        <pc:sldMkLst>
          <pc:docMk/>
          <pc:sldMk cId="4108749547" sldId="257"/>
        </pc:sldMkLst>
        <pc:spChg chg="mod">
          <ac:chgData name="Sofia Mandziuk" userId="2ec4dbd267e685b4" providerId="LiveId" clId="{15092CC6-0735-4801-AE84-91914BF9EEAD}" dt="2021-06-14T18:08:48.219" v="130" actId="1076"/>
          <ac:spMkLst>
            <pc:docMk/>
            <pc:sldMk cId="4108749547" sldId="257"/>
            <ac:spMk id="2" creationId="{D0EF5C19-5CA4-40D6-8B87-FC3D4D2F347E}"/>
          </ac:spMkLst>
        </pc:spChg>
        <pc:spChg chg="mod">
          <ac:chgData name="Sofia Mandziuk" userId="2ec4dbd267e685b4" providerId="LiveId" clId="{15092CC6-0735-4801-AE84-91914BF9EEAD}" dt="2021-06-14T19:03:06.988" v="195"/>
          <ac:spMkLst>
            <pc:docMk/>
            <pc:sldMk cId="4108749547" sldId="257"/>
            <ac:spMk id="3" creationId="{2B484158-E818-451A-B02B-0F7452D480C6}"/>
          </ac:spMkLst>
        </pc:spChg>
      </pc:sldChg>
      <pc:sldChg chg="addSp delSp modSp new mod modTransition modAnim">
        <pc:chgData name="Sofia Mandziuk" userId="2ec4dbd267e685b4" providerId="LiveId" clId="{15092CC6-0735-4801-AE84-91914BF9EEAD}" dt="2021-06-14T19:34:21.328" v="520"/>
        <pc:sldMkLst>
          <pc:docMk/>
          <pc:sldMk cId="1295530602" sldId="258"/>
        </pc:sldMkLst>
        <pc:spChg chg="mod">
          <ac:chgData name="Sofia Mandziuk" userId="2ec4dbd267e685b4" providerId="LiveId" clId="{15092CC6-0735-4801-AE84-91914BF9EEAD}" dt="2021-06-14T19:30:09.714" v="501" actId="1076"/>
          <ac:spMkLst>
            <pc:docMk/>
            <pc:sldMk cId="1295530602" sldId="258"/>
            <ac:spMk id="2" creationId="{E26BBA4C-A03A-4021-B7AB-5051477E177E}"/>
          </ac:spMkLst>
        </pc:spChg>
        <pc:spChg chg="add del mod">
          <ac:chgData name="Sofia Mandziuk" userId="2ec4dbd267e685b4" providerId="LiveId" clId="{15092CC6-0735-4801-AE84-91914BF9EEAD}" dt="2021-06-14T19:16:52.295" v="271" actId="255"/>
          <ac:spMkLst>
            <pc:docMk/>
            <pc:sldMk cId="1295530602" sldId="258"/>
            <ac:spMk id="3" creationId="{BB5A481D-B8B9-4ED2-9C80-62D1A1EE19B7}"/>
          </ac:spMkLst>
        </pc:spChg>
        <pc:spChg chg="add del mod">
          <ac:chgData name="Sofia Mandziuk" userId="2ec4dbd267e685b4" providerId="LiveId" clId="{15092CC6-0735-4801-AE84-91914BF9EEAD}" dt="2021-06-14T19:00:54.685" v="156"/>
          <ac:spMkLst>
            <pc:docMk/>
            <pc:sldMk cId="1295530602" sldId="258"/>
            <ac:spMk id="4" creationId="{0824A880-BFCA-4704-9C8E-37E680AAE339}"/>
          </ac:spMkLst>
        </pc:spChg>
        <pc:graphicFrameChg chg="add del modGraphic">
          <ac:chgData name="Sofia Mandziuk" userId="2ec4dbd267e685b4" providerId="LiveId" clId="{15092CC6-0735-4801-AE84-91914BF9EEAD}" dt="2021-06-14T19:01:10.765" v="160" actId="478"/>
          <ac:graphicFrameMkLst>
            <pc:docMk/>
            <pc:sldMk cId="1295530602" sldId="258"/>
            <ac:graphicFrameMk id="6" creationId="{EE14E773-6EA6-4BE5-92A3-AF63DBF233B7}"/>
          </ac:graphicFrameMkLst>
        </pc:graphicFrameChg>
      </pc:sldChg>
      <pc:sldChg chg="modSp new mod modTransition modAnim">
        <pc:chgData name="Sofia Mandziuk" userId="2ec4dbd267e685b4" providerId="LiveId" clId="{15092CC6-0735-4801-AE84-91914BF9EEAD}" dt="2021-06-14T19:34:42.191" v="522"/>
        <pc:sldMkLst>
          <pc:docMk/>
          <pc:sldMk cId="2352514688" sldId="259"/>
        </pc:sldMkLst>
        <pc:spChg chg="mod">
          <ac:chgData name="Sofia Mandziuk" userId="2ec4dbd267e685b4" providerId="LiveId" clId="{15092CC6-0735-4801-AE84-91914BF9EEAD}" dt="2021-06-14T19:19:42.115" v="312" actId="255"/>
          <ac:spMkLst>
            <pc:docMk/>
            <pc:sldMk cId="2352514688" sldId="259"/>
            <ac:spMk id="2" creationId="{2B60244C-4215-411A-BC18-2D2AA3D2C09B}"/>
          </ac:spMkLst>
        </pc:spChg>
        <pc:spChg chg="mod">
          <ac:chgData name="Sofia Mandziuk" userId="2ec4dbd267e685b4" providerId="LiveId" clId="{15092CC6-0735-4801-AE84-91914BF9EEAD}" dt="2021-06-14T19:27:04.585" v="467" actId="255"/>
          <ac:spMkLst>
            <pc:docMk/>
            <pc:sldMk cId="2352514688" sldId="259"/>
            <ac:spMk id="3" creationId="{11EB0412-C3C4-4C68-AF5B-54CBC74C0D99}"/>
          </ac:spMkLst>
        </pc:spChg>
      </pc:sldChg>
      <pc:sldChg chg="delSp modSp new mod modTransition modAnim">
        <pc:chgData name="Sofia Mandziuk" userId="2ec4dbd267e685b4" providerId="LiveId" clId="{15092CC6-0735-4801-AE84-91914BF9EEAD}" dt="2021-06-14T19:35:03.596" v="524"/>
        <pc:sldMkLst>
          <pc:docMk/>
          <pc:sldMk cId="981851893" sldId="260"/>
        </pc:sldMkLst>
        <pc:spChg chg="mod">
          <ac:chgData name="Sofia Mandziuk" userId="2ec4dbd267e685b4" providerId="LiveId" clId="{15092CC6-0735-4801-AE84-91914BF9EEAD}" dt="2021-06-14T19:28:54.374" v="498" actId="1076"/>
          <ac:spMkLst>
            <pc:docMk/>
            <pc:sldMk cId="981851893" sldId="260"/>
            <ac:spMk id="2" creationId="{7224D209-63F5-458C-9420-9949E0D151FB}"/>
          </ac:spMkLst>
        </pc:spChg>
        <pc:spChg chg="del mod">
          <ac:chgData name="Sofia Mandziuk" userId="2ec4dbd267e685b4" providerId="LiveId" clId="{15092CC6-0735-4801-AE84-91914BF9EEAD}" dt="2021-06-14T19:28:09.271" v="493" actId="478"/>
          <ac:spMkLst>
            <pc:docMk/>
            <pc:sldMk cId="981851893" sldId="260"/>
            <ac:spMk id="3" creationId="{B5A493E2-7267-4A72-A1BF-4F29EC91087E}"/>
          </ac:spMkLst>
        </pc:spChg>
      </pc:sldChg>
      <pc:sldMasterChg chg="del delSldLayout">
        <pc:chgData name="Sofia Mandziuk" userId="2ec4dbd267e685b4" providerId="LiveId" clId="{15092CC6-0735-4801-AE84-91914BF9EEAD}" dt="2021-06-13T12:29:31.051" v="16" actId="26606"/>
        <pc:sldMasterMkLst>
          <pc:docMk/>
          <pc:sldMasterMk cId="522877556" sldId="2147483660"/>
        </pc:sldMasterMkLst>
        <pc:sldLayoutChg chg="del">
          <pc:chgData name="Sofia Mandziuk" userId="2ec4dbd267e685b4" providerId="LiveId" clId="{15092CC6-0735-4801-AE84-91914BF9EEAD}" dt="2021-06-13T12:29:31.051" v="16" actId="26606"/>
          <pc:sldLayoutMkLst>
            <pc:docMk/>
            <pc:sldMasterMk cId="522877556" sldId="2147483660"/>
            <pc:sldLayoutMk cId="1446378869" sldId="2147483661"/>
          </pc:sldLayoutMkLst>
        </pc:sldLayoutChg>
        <pc:sldLayoutChg chg="del">
          <pc:chgData name="Sofia Mandziuk" userId="2ec4dbd267e685b4" providerId="LiveId" clId="{15092CC6-0735-4801-AE84-91914BF9EEAD}" dt="2021-06-13T12:29:31.051" v="16" actId="26606"/>
          <pc:sldLayoutMkLst>
            <pc:docMk/>
            <pc:sldMasterMk cId="522877556" sldId="2147483660"/>
            <pc:sldLayoutMk cId="2109992514" sldId="2147483662"/>
          </pc:sldLayoutMkLst>
        </pc:sldLayoutChg>
        <pc:sldLayoutChg chg="del">
          <pc:chgData name="Sofia Mandziuk" userId="2ec4dbd267e685b4" providerId="LiveId" clId="{15092CC6-0735-4801-AE84-91914BF9EEAD}" dt="2021-06-13T12:29:31.051" v="16" actId="26606"/>
          <pc:sldLayoutMkLst>
            <pc:docMk/>
            <pc:sldMasterMk cId="522877556" sldId="2147483660"/>
            <pc:sldLayoutMk cId="1795508145" sldId="2147483663"/>
          </pc:sldLayoutMkLst>
        </pc:sldLayoutChg>
        <pc:sldLayoutChg chg="del">
          <pc:chgData name="Sofia Mandziuk" userId="2ec4dbd267e685b4" providerId="LiveId" clId="{15092CC6-0735-4801-AE84-91914BF9EEAD}" dt="2021-06-13T12:29:31.051" v="16" actId="26606"/>
          <pc:sldLayoutMkLst>
            <pc:docMk/>
            <pc:sldMasterMk cId="522877556" sldId="2147483660"/>
            <pc:sldLayoutMk cId="3407353413" sldId="2147483664"/>
          </pc:sldLayoutMkLst>
        </pc:sldLayoutChg>
        <pc:sldLayoutChg chg="del">
          <pc:chgData name="Sofia Mandziuk" userId="2ec4dbd267e685b4" providerId="LiveId" clId="{15092CC6-0735-4801-AE84-91914BF9EEAD}" dt="2021-06-13T12:29:31.051" v="16" actId="26606"/>
          <pc:sldLayoutMkLst>
            <pc:docMk/>
            <pc:sldMasterMk cId="522877556" sldId="2147483660"/>
            <pc:sldLayoutMk cId="4165124415" sldId="2147483665"/>
          </pc:sldLayoutMkLst>
        </pc:sldLayoutChg>
        <pc:sldLayoutChg chg="del">
          <pc:chgData name="Sofia Mandziuk" userId="2ec4dbd267e685b4" providerId="LiveId" clId="{15092CC6-0735-4801-AE84-91914BF9EEAD}" dt="2021-06-13T12:29:31.051" v="16" actId="26606"/>
          <pc:sldLayoutMkLst>
            <pc:docMk/>
            <pc:sldMasterMk cId="522877556" sldId="2147483660"/>
            <pc:sldLayoutMk cId="3892995540" sldId="2147483666"/>
          </pc:sldLayoutMkLst>
        </pc:sldLayoutChg>
        <pc:sldLayoutChg chg="del">
          <pc:chgData name="Sofia Mandziuk" userId="2ec4dbd267e685b4" providerId="LiveId" clId="{15092CC6-0735-4801-AE84-91914BF9EEAD}" dt="2021-06-13T12:29:31.051" v="16" actId="26606"/>
          <pc:sldLayoutMkLst>
            <pc:docMk/>
            <pc:sldMasterMk cId="522877556" sldId="2147483660"/>
            <pc:sldLayoutMk cId="328356965" sldId="2147483667"/>
          </pc:sldLayoutMkLst>
        </pc:sldLayoutChg>
        <pc:sldLayoutChg chg="del">
          <pc:chgData name="Sofia Mandziuk" userId="2ec4dbd267e685b4" providerId="LiveId" clId="{15092CC6-0735-4801-AE84-91914BF9EEAD}" dt="2021-06-13T12:29:31.051" v="16" actId="26606"/>
          <pc:sldLayoutMkLst>
            <pc:docMk/>
            <pc:sldMasterMk cId="522877556" sldId="2147483660"/>
            <pc:sldLayoutMk cId="890940928" sldId="2147483668"/>
          </pc:sldLayoutMkLst>
        </pc:sldLayoutChg>
        <pc:sldLayoutChg chg="del">
          <pc:chgData name="Sofia Mandziuk" userId="2ec4dbd267e685b4" providerId="LiveId" clId="{15092CC6-0735-4801-AE84-91914BF9EEAD}" dt="2021-06-13T12:29:31.051" v="16" actId="26606"/>
          <pc:sldLayoutMkLst>
            <pc:docMk/>
            <pc:sldMasterMk cId="522877556" sldId="2147483660"/>
            <pc:sldLayoutMk cId="2135521085" sldId="2147483669"/>
          </pc:sldLayoutMkLst>
        </pc:sldLayoutChg>
        <pc:sldLayoutChg chg="del">
          <pc:chgData name="Sofia Mandziuk" userId="2ec4dbd267e685b4" providerId="LiveId" clId="{15092CC6-0735-4801-AE84-91914BF9EEAD}" dt="2021-06-13T12:29:31.051" v="16" actId="26606"/>
          <pc:sldLayoutMkLst>
            <pc:docMk/>
            <pc:sldMasterMk cId="522877556" sldId="2147483660"/>
            <pc:sldLayoutMk cId="887924554" sldId="2147483670"/>
          </pc:sldLayoutMkLst>
        </pc:sldLayoutChg>
        <pc:sldLayoutChg chg="del">
          <pc:chgData name="Sofia Mandziuk" userId="2ec4dbd267e685b4" providerId="LiveId" clId="{15092CC6-0735-4801-AE84-91914BF9EEAD}" dt="2021-06-13T12:29:31.051" v="16" actId="26606"/>
          <pc:sldLayoutMkLst>
            <pc:docMk/>
            <pc:sldMasterMk cId="522877556" sldId="2147483660"/>
            <pc:sldLayoutMk cId="296114896" sldId="2147483671"/>
          </pc:sldLayoutMkLst>
        </pc:sldLayoutChg>
      </pc:sldMasterChg>
      <pc:sldMasterChg chg="add del addSldLayout delSldLayout">
        <pc:chgData name="Sofia Mandziuk" userId="2ec4dbd267e685b4" providerId="LiveId" clId="{15092CC6-0735-4801-AE84-91914BF9EEAD}" dt="2021-06-13T12:31:19.863" v="38" actId="26606"/>
        <pc:sldMasterMkLst>
          <pc:docMk/>
          <pc:sldMasterMk cId="827950609" sldId="2147483685"/>
        </pc:sldMasterMkLst>
        <pc:sldLayoutChg chg="add del">
          <pc:chgData name="Sofia Mandziuk" userId="2ec4dbd267e685b4" providerId="LiveId" clId="{15092CC6-0735-4801-AE84-91914BF9EEAD}" dt="2021-06-13T12:31:19.863" v="38" actId="26606"/>
          <pc:sldLayoutMkLst>
            <pc:docMk/>
            <pc:sldMasterMk cId="827950609" sldId="2147483685"/>
            <pc:sldLayoutMk cId="620157091" sldId="2147483674"/>
          </pc:sldLayoutMkLst>
        </pc:sldLayoutChg>
        <pc:sldLayoutChg chg="add del">
          <pc:chgData name="Sofia Mandziuk" userId="2ec4dbd267e685b4" providerId="LiveId" clId="{15092CC6-0735-4801-AE84-91914BF9EEAD}" dt="2021-06-13T12:31:19.863" v="38" actId="26606"/>
          <pc:sldLayoutMkLst>
            <pc:docMk/>
            <pc:sldMasterMk cId="827950609" sldId="2147483685"/>
            <pc:sldLayoutMk cId="3100235566" sldId="2147483675"/>
          </pc:sldLayoutMkLst>
        </pc:sldLayoutChg>
        <pc:sldLayoutChg chg="add del">
          <pc:chgData name="Sofia Mandziuk" userId="2ec4dbd267e685b4" providerId="LiveId" clId="{15092CC6-0735-4801-AE84-91914BF9EEAD}" dt="2021-06-13T12:31:19.863" v="38" actId="26606"/>
          <pc:sldLayoutMkLst>
            <pc:docMk/>
            <pc:sldMasterMk cId="827950609" sldId="2147483685"/>
            <pc:sldLayoutMk cId="1655580636" sldId="2147483676"/>
          </pc:sldLayoutMkLst>
        </pc:sldLayoutChg>
        <pc:sldLayoutChg chg="add del">
          <pc:chgData name="Sofia Mandziuk" userId="2ec4dbd267e685b4" providerId="LiveId" clId="{15092CC6-0735-4801-AE84-91914BF9EEAD}" dt="2021-06-13T12:31:19.863" v="38" actId="26606"/>
          <pc:sldLayoutMkLst>
            <pc:docMk/>
            <pc:sldMasterMk cId="827950609" sldId="2147483685"/>
            <pc:sldLayoutMk cId="899682134" sldId="2147483677"/>
          </pc:sldLayoutMkLst>
        </pc:sldLayoutChg>
        <pc:sldLayoutChg chg="add del">
          <pc:chgData name="Sofia Mandziuk" userId="2ec4dbd267e685b4" providerId="LiveId" clId="{15092CC6-0735-4801-AE84-91914BF9EEAD}" dt="2021-06-13T12:31:19.863" v="38" actId="26606"/>
          <pc:sldLayoutMkLst>
            <pc:docMk/>
            <pc:sldMasterMk cId="827950609" sldId="2147483685"/>
            <pc:sldLayoutMk cId="2186008449" sldId="2147483678"/>
          </pc:sldLayoutMkLst>
        </pc:sldLayoutChg>
        <pc:sldLayoutChg chg="add del">
          <pc:chgData name="Sofia Mandziuk" userId="2ec4dbd267e685b4" providerId="LiveId" clId="{15092CC6-0735-4801-AE84-91914BF9EEAD}" dt="2021-06-13T12:31:19.863" v="38" actId="26606"/>
          <pc:sldLayoutMkLst>
            <pc:docMk/>
            <pc:sldMasterMk cId="827950609" sldId="2147483685"/>
            <pc:sldLayoutMk cId="3969962801" sldId="2147483679"/>
          </pc:sldLayoutMkLst>
        </pc:sldLayoutChg>
        <pc:sldLayoutChg chg="add del">
          <pc:chgData name="Sofia Mandziuk" userId="2ec4dbd267e685b4" providerId="LiveId" clId="{15092CC6-0735-4801-AE84-91914BF9EEAD}" dt="2021-06-13T12:31:19.863" v="38" actId="26606"/>
          <pc:sldLayoutMkLst>
            <pc:docMk/>
            <pc:sldMasterMk cId="827950609" sldId="2147483685"/>
            <pc:sldLayoutMk cId="2539149133" sldId="2147483680"/>
          </pc:sldLayoutMkLst>
        </pc:sldLayoutChg>
        <pc:sldLayoutChg chg="add del">
          <pc:chgData name="Sofia Mandziuk" userId="2ec4dbd267e685b4" providerId="LiveId" clId="{15092CC6-0735-4801-AE84-91914BF9EEAD}" dt="2021-06-13T12:31:19.863" v="38" actId="26606"/>
          <pc:sldLayoutMkLst>
            <pc:docMk/>
            <pc:sldMasterMk cId="827950609" sldId="2147483685"/>
            <pc:sldLayoutMk cId="1622796229" sldId="2147483681"/>
          </pc:sldLayoutMkLst>
        </pc:sldLayoutChg>
        <pc:sldLayoutChg chg="add del">
          <pc:chgData name="Sofia Mandziuk" userId="2ec4dbd267e685b4" providerId="LiveId" clId="{15092CC6-0735-4801-AE84-91914BF9EEAD}" dt="2021-06-13T12:31:19.863" v="38" actId="26606"/>
          <pc:sldLayoutMkLst>
            <pc:docMk/>
            <pc:sldMasterMk cId="827950609" sldId="2147483685"/>
            <pc:sldLayoutMk cId="3858478749" sldId="2147483682"/>
          </pc:sldLayoutMkLst>
        </pc:sldLayoutChg>
        <pc:sldLayoutChg chg="add del">
          <pc:chgData name="Sofia Mandziuk" userId="2ec4dbd267e685b4" providerId="LiveId" clId="{15092CC6-0735-4801-AE84-91914BF9EEAD}" dt="2021-06-13T12:31:19.863" v="38" actId="26606"/>
          <pc:sldLayoutMkLst>
            <pc:docMk/>
            <pc:sldMasterMk cId="827950609" sldId="2147483685"/>
            <pc:sldLayoutMk cId="2144116017" sldId="2147483683"/>
          </pc:sldLayoutMkLst>
        </pc:sldLayoutChg>
        <pc:sldLayoutChg chg="add del">
          <pc:chgData name="Sofia Mandziuk" userId="2ec4dbd267e685b4" providerId="LiveId" clId="{15092CC6-0735-4801-AE84-91914BF9EEAD}" dt="2021-06-13T12:31:19.863" v="38" actId="26606"/>
          <pc:sldLayoutMkLst>
            <pc:docMk/>
            <pc:sldMasterMk cId="827950609" sldId="2147483685"/>
            <pc:sldLayoutMk cId="4039173853" sldId="2147483684"/>
          </pc:sldLayoutMkLst>
        </pc:sldLayoutChg>
      </pc:sldMasterChg>
      <pc:sldMasterChg chg="add addSldLayout">
        <pc:chgData name="Sofia Mandziuk" userId="2ec4dbd267e685b4" providerId="LiveId" clId="{15092CC6-0735-4801-AE84-91914BF9EEAD}" dt="2021-06-13T12:31:19.863" v="38" actId="26606"/>
        <pc:sldMasterMkLst>
          <pc:docMk/>
          <pc:sldMasterMk cId="2150158366" sldId="2147483774"/>
        </pc:sldMasterMkLst>
        <pc:sldLayoutChg chg="add">
          <pc:chgData name="Sofia Mandziuk" userId="2ec4dbd267e685b4" providerId="LiveId" clId="{15092CC6-0735-4801-AE84-91914BF9EEAD}" dt="2021-06-13T12:31:19.863" v="38" actId="26606"/>
          <pc:sldLayoutMkLst>
            <pc:docMk/>
            <pc:sldMasterMk cId="2150158366" sldId="2147483774"/>
            <pc:sldLayoutMk cId="4002485864" sldId="2147483763"/>
          </pc:sldLayoutMkLst>
        </pc:sldLayoutChg>
        <pc:sldLayoutChg chg="add">
          <pc:chgData name="Sofia Mandziuk" userId="2ec4dbd267e685b4" providerId="LiveId" clId="{15092CC6-0735-4801-AE84-91914BF9EEAD}" dt="2021-06-13T12:31:19.863" v="38" actId="26606"/>
          <pc:sldLayoutMkLst>
            <pc:docMk/>
            <pc:sldMasterMk cId="2150158366" sldId="2147483774"/>
            <pc:sldLayoutMk cId="2535876418" sldId="2147483764"/>
          </pc:sldLayoutMkLst>
        </pc:sldLayoutChg>
        <pc:sldLayoutChg chg="add">
          <pc:chgData name="Sofia Mandziuk" userId="2ec4dbd267e685b4" providerId="LiveId" clId="{15092CC6-0735-4801-AE84-91914BF9EEAD}" dt="2021-06-13T12:31:19.863" v="38" actId="26606"/>
          <pc:sldLayoutMkLst>
            <pc:docMk/>
            <pc:sldMasterMk cId="2150158366" sldId="2147483774"/>
            <pc:sldLayoutMk cId="1768926845" sldId="2147483765"/>
          </pc:sldLayoutMkLst>
        </pc:sldLayoutChg>
        <pc:sldLayoutChg chg="add">
          <pc:chgData name="Sofia Mandziuk" userId="2ec4dbd267e685b4" providerId="LiveId" clId="{15092CC6-0735-4801-AE84-91914BF9EEAD}" dt="2021-06-13T12:31:19.863" v="38" actId="26606"/>
          <pc:sldLayoutMkLst>
            <pc:docMk/>
            <pc:sldMasterMk cId="2150158366" sldId="2147483774"/>
            <pc:sldLayoutMk cId="1403105135" sldId="2147483766"/>
          </pc:sldLayoutMkLst>
        </pc:sldLayoutChg>
        <pc:sldLayoutChg chg="add">
          <pc:chgData name="Sofia Mandziuk" userId="2ec4dbd267e685b4" providerId="LiveId" clId="{15092CC6-0735-4801-AE84-91914BF9EEAD}" dt="2021-06-13T12:31:19.863" v="38" actId="26606"/>
          <pc:sldLayoutMkLst>
            <pc:docMk/>
            <pc:sldMasterMk cId="2150158366" sldId="2147483774"/>
            <pc:sldLayoutMk cId="519915003" sldId="2147483767"/>
          </pc:sldLayoutMkLst>
        </pc:sldLayoutChg>
        <pc:sldLayoutChg chg="add">
          <pc:chgData name="Sofia Mandziuk" userId="2ec4dbd267e685b4" providerId="LiveId" clId="{15092CC6-0735-4801-AE84-91914BF9EEAD}" dt="2021-06-13T12:31:19.863" v="38" actId="26606"/>
          <pc:sldLayoutMkLst>
            <pc:docMk/>
            <pc:sldMasterMk cId="2150158366" sldId="2147483774"/>
            <pc:sldLayoutMk cId="2331459016" sldId="2147483768"/>
          </pc:sldLayoutMkLst>
        </pc:sldLayoutChg>
        <pc:sldLayoutChg chg="add">
          <pc:chgData name="Sofia Mandziuk" userId="2ec4dbd267e685b4" providerId="LiveId" clId="{15092CC6-0735-4801-AE84-91914BF9EEAD}" dt="2021-06-13T12:31:19.863" v="38" actId="26606"/>
          <pc:sldLayoutMkLst>
            <pc:docMk/>
            <pc:sldMasterMk cId="2150158366" sldId="2147483774"/>
            <pc:sldLayoutMk cId="3535590282" sldId="2147483769"/>
          </pc:sldLayoutMkLst>
        </pc:sldLayoutChg>
        <pc:sldLayoutChg chg="add">
          <pc:chgData name="Sofia Mandziuk" userId="2ec4dbd267e685b4" providerId="LiveId" clId="{15092CC6-0735-4801-AE84-91914BF9EEAD}" dt="2021-06-13T12:31:19.863" v="38" actId="26606"/>
          <pc:sldLayoutMkLst>
            <pc:docMk/>
            <pc:sldMasterMk cId="2150158366" sldId="2147483774"/>
            <pc:sldLayoutMk cId="4265670230" sldId="2147483770"/>
          </pc:sldLayoutMkLst>
        </pc:sldLayoutChg>
        <pc:sldLayoutChg chg="add">
          <pc:chgData name="Sofia Mandziuk" userId="2ec4dbd267e685b4" providerId="LiveId" clId="{15092CC6-0735-4801-AE84-91914BF9EEAD}" dt="2021-06-13T12:31:19.863" v="38" actId="26606"/>
          <pc:sldLayoutMkLst>
            <pc:docMk/>
            <pc:sldMasterMk cId="2150158366" sldId="2147483774"/>
            <pc:sldLayoutMk cId="2537224448" sldId="2147483771"/>
          </pc:sldLayoutMkLst>
        </pc:sldLayoutChg>
        <pc:sldLayoutChg chg="add">
          <pc:chgData name="Sofia Mandziuk" userId="2ec4dbd267e685b4" providerId="LiveId" clId="{15092CC6-0735-4801-AE84-91914BF9EEAD}" dt="2021-06-13T12:31:19.863" v="38" actId="26606"/>
          <pc:sldLayoutMkLst>
            <pc:docMk/>
            <pc:sldMasterMk cId="2150158366" sldId="2147483774"/>
            <pc:sldLayoutMk cId="1709743052" sldId="2147483772"/>
          </pc:sldLayoutMkLst>
        </pc:sldLayoutChg>
        <pc:sldLayoutChg chg="add">
          <pc:chgData name="Sofia Mandziuk" userId="2ec4dbd267e685b4" providerId="LiveId" clId="{15092CC6-0735-4801-AE84-91914BF9EEAD}" dt="2021-06-13T12:31:19.863" v="38" actId="26606"/>
          <pc:sldLayoutMkLst>
            <pc:docMk/>
            <pc:sldMasterMk cId="2150158366" sldId="2147483774"/>
            <pc:sldLayoutMk cId="3568333318" sldId="214748377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5590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3105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145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xmlns="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5670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7224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xmlns="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74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xmlns="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833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915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248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87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892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015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67" r:id="rId6"/>
    <p:sldLayoutId id="2147483763" r:id="rId7"/>
    <p:sldLayoutId id="2147483764" r:id="rId8"/>
    <p:sldLayoutId id="2147483765" r:id="rId9"/>
    <p:sldLayoutId id="2147483766" r:id="rId10"/>
    <p:sldLayoutId id="214748376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D4F87819-B70D-4927-B657-7D175613F9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DCB3820D-C773-4632-9F79-C890E1B2B5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177668"/>
          </a:xfrm>
          <a:custGeom>
            <a:avLst/>
            <a:gdLst>
              <a:gd name="connsiteX0" fmla="*/ 6861986 w 12191999"/>
              <a:gd name="connsiteY0" fmla="*/ 6107659 h 6177668"/>
              <a:gd name="connsiteX1" fmla="*/ 6860986 w 12191999"/>
              <a:gd name="connsiteY1" fmla="*/ 6107739 h 6177668"/>
              <a:gd name="connsiteX2" fmla="*/ 6860759 w 12191999"/>
              <a:gd name="connsiteY2" fmla="*/ 6108287 h 6177668"/>
              <a:gd name="connsiteX3" fmla="*/ 0 w 12191999"/>
              <a:gd name="connsiteY3" fmla="*/ 0 h 6177668"/>
              <a:gd name="connsiteX4" fmla="*/ 12191999 w 12191999"/>
              <a:gd name="connsiteY4" fmla="*/ 0 h 6177668"/>
              <a:gd name="connsiteX5" fmla="*/ 12191999 w 12191999"/>
              <a:gd name="connsiteY5" fmla="*/ 5215324 h 6177668"/>
              <a:gd name="connsiteX6" fmla="*/ 12144282 w 12191999"/>
              <a:gd name="connsiteY6" fmla="*/ 5229900 h 6177668"/>
              <a:gd name="connsiteX7" fmla="*/ 11759192 w 12191999"/>
              <a:gd name="connsiteY7" fmla="*/ 5336208 h 6177668"/>
              <a:gd name="connsiteX8" fmla="*/ 10505159 w 12191999"/>
              <a:gd name="connsiteY8" fmla="*/ 5627228 h 6177668"/>
              <a:gd name="connsiteX9" fmla="*/ 9501755 w 12191999"/>
              <a:gd name="connsiteY9" fmla="*/ 5807012 h 6177668"/>
              <a:gd name="connsiteX10" fmla="*/ 8534155 w 12191999"/>
              <a:gd name="connsiteY10" fmla="*/ 5944240 h 6177668"/>
              <a:gd name="connsiteX11" fmla="*/ 7790171 w 12191999"/>
              <a:gd name="connsiteY11" fmla="*/ 6026297 h 6177668"/>
              <a:gd name="connsiteX12" fmla="*/ 7024337 w 12191999"/>
              <a:gd name="connsiteY12" fmla="*/ 6093812 h 6177668"/>
              <a:gd name="connsiteX13" fmla="*/ 7008892 w 12191999"/>
              <a:gd name="connsiteY13" fmla="*/ 6095938 h 6177668"/>
              <a:gd name="connsiteX14" fmla="*/ 6862735 w 12191999"/>
              <a:gd name="connsiteY14" fmla="*/ 6107599 h 6177668"/>
              <a:gd name="connsiteX15" fmla="*/ 6872248 w 12191999"/>
              <a:gd name="connsiteY15" fmla="*/ 6109467 h 6177668"/>
              <a:gd name="connsiteX16" fmla="*/ 6907812 w 12191999"/>
              <a:gd name="connsiteY16" fmla="*/ 6107715 h 6177668"/>
              <a:gd name="connsiteX17" fmla="*/ 6956484 w 12191999"/>
              <a:gd name="connsiteY17" fmla="*/ 6104658 h 6177668"/>
              <a:gd name="connsiteX18" fmla="*/ 7652688 w 12191999"/>
              <a:gd name="connsiteY18" fmla="*/ 6071273 h 6177668"/>
              <a:gd name="connsiteX19" fmla="*/ 8699923 w 12191999"/>
              <a:gd name="connsiteY19" fmla="*/ 5982083 h 6177668"/>
              <a:gd name="connsiteX20" fmla="*/ 9557819 w 12191999"/>
              <a:gd name="connsiteY20" fmla="*/ 5875435 h 6177668"/>
              <a:gd name="connsiteX21" fmla="*/ 10709534 w 12191999"/>
              <a:gd name="connsiteY21" fmla="*/ 5676156 h 6177668"/>
              <a:gd name="connsiteX22" fmla="*/ 12081554 w 12191999"/>
              <a:gd name="connsiteY22" fmla="*/ 5341561 h 6177668"/>
              <a:gd name="connsiteX23" fmla="*/ 12191999 w 12191999"/>
              <a:gd name="connsiteY23" fmla="*/ 5308238 h 6177668"/>
              <a:gd name="connsiteX24" fmla="*/ 12191999 w 12191999"/>
              <a:gd name="connsiteY24" fmla="*/ 5364054 h 6177668"/>
              <a:gd name="connsiteX25" fmla="*/ 11911964 w 12191999"/>
              <a:gd name="connsiteY25" fmla="*/ 5447316 h 6177668"/>
              <a:gd name="connsiteX26" fmla="*/ 11020049 w 12191999"/>
              <a:gd name="connsiteY26" fmla="*/ 5667491 h 6177668"/>
              <a:gd name="connsiteX27" fmla="*/ 10064425 w 12191999"/>
              <a:gd name="connsiteY27" fmla="*/ 5852245 h 6177668"/>
              <a:gd name="connsiteX28" fmla="*/ 9264124 w 12191999"/>
              <a:gd name="connsiteY28" fmla="*/ 5971252 h 6177668"/>
              <a:gd name="connsiteX29" fmla="*/ 8654182 w 12191999"/>
              <a:gd name="connsiteY29" fmla="*/ 6042605 h 6177668"/>
              <a:gd name="connsiteX30" fmla="*/ 7938866 w 12191999"/>
              <a:gd name="connsiteY30" fmla="*/ 6105677 h 6177668"/>
              <a:gd name="connsiteX31" fmla="*/ 7008089 w 12191999"/>
              <a:gd name="connsiteY31" fmla="*/ 6158427 h 6177668"/>
              <a:gd name="connsiteX32" fmla="*/ 6549390 w 12191999"/>
              <a:gd name="connsiteY32" fmla="*/ 6172697 h 6177668"/>
              <a:gd name="connsiteX33" fmla="*/ 6433696 w 12191999"/>
              <a:gd name="connsiteY33" fmla="*/ 6177668 h 6177668"/>
              <a:gd name="connsiteX34" fmla="*/ 6127899 w 12191999"/>
              <a:gd name="connsiteY34" fmla="*/ 6177668 h 6177668"/>
              <a:gd name="connsiteX35" fmla="*/ 6048391 w 12191999"/>
              <a:gd name="connsiteY35" fmla="*/ 6172953 h 6177668"/>
              <a:gd name="connsiteX36" fmla="*/ 5334221 w 12191999"/>
              <a:gd name="connsiteY36" fmla="*/ 6135747 h 6177668"/>
              <a:gd name="connsiteX37" fmla="*/ 4413510 w 12191999"/>
              <a:gd name="connsiteY37" fmla="*/ 6072039 h 6177668"/>
              <a:gd name="connsiteX38" fmla="*/ 3438265 w 12191999"/>
              <a:gd name="connsiteY38" fmla="*/ 5970870 h 6177668"/>
              <a:gd name="connsiteX39" fmla="*/ 2425303 w 12191999"/>
              <a:gd name="connsiteY39" fmla="*/ 5848805 h 6177668"/>
              <a:gd name="connsiteX40" fmla="*/ 1293973 w 12191999"/>
              <a:gd name="connsiteY40" fmla="*/ 5671060 h 6177668"/>
              <a:gd name="connsiteX41" fmla="*/ 126888 w 12191999"/>
              <a:gd name="connsiteY41" fmla="*/ 5425029 h 6177668"/>
              <a:gd name="connsiteX42" fmla="*/ 0 w 12191999"/>
              <a:gd name="connsiteY42" fmla="*/ 5392100 h 6177668"/>
              <a:gd name="connsiteX43" fmla="*/ 0 w 12191999"/>
              <a:gd name="connsiteY43" fmla="*/ 5333771 h 6177668"/>
              <a:gd name="connsiteX44" fmla="*/ 130837 w 12191999"/>
              <a:gd name="connsiteY44" fmla="*/ 5368509 h 6177668"/>
              <a:gd name="connsiteX45" fmla="*/ 660204 w 12191999"/>
              <a:gd name="connsiteY45" fmla="*/ 5490001 h 6177668"/>
              <a:gd name="connsiteX46" fmla="*/ 1831416 w 12191999"/>
              <a:gd name="connsiteY46" fmla="*/ 5705715 h 6177668"/>
              <a:gd name="connsiteX47" fmla="*/ 2677204 w 12191999"/>
              <a:gd name="connsiteY47" fmla="*/ 5825742 h 6177668"/>
              <a:gd name="connsiteX48" fmla="*/ 2644716 w 12191999"/>
              <a:gd name="connsiteY48" fmla="*/ 5815549 h 6177668"/>
              <a:gd name="connsiteX49" fmla="*/ 1173182 w 12191999"/>
              <a:gd name="connsiteY49" fmla="*/ 5474074 h 6177668"/>
              <a:gd name="connsiteX50" fmla="*/ 479527 w 12191999"/>
              <a:gd name="connsiteY50" fmla="*/ 5269379 h 6177668"/>
              <a:gd name="connsiteX51" fmla="*/ 0 w 12191999"/>
              <a:gd name="connsiteY51" fmla="*/ 5107083 h 6177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1999" h="6177668">
                <a:moveTo>
                  <a:pt x="6861986" y="6107659"/>
                </a:moveTo>
                <a:lnTo>
                  <a:pt x="6860986" y="6107739"/>
                </a:lnTo>
                <a:lnTo>
                  <a:pt x="6860759" y="6108287"/>
                </a:ln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215324"/>
                </a:lnTo>
                <a:lnTo>
                  <a:pt x="12144282" y="5229900"/>
                </a:lnTo>
                <a:cubicBezTo>
                  <a:pt x="12016423" y="5267070"/>
                  <a:pt x="11888048" y="5302510"/>
                  <a:pt x="11759192" y="5336208"/>
                </a:cubicBezTo>
                <a:cubicBezTo>
                  <a:pt x="11344324" y="5446552"/>
                  <a:pt x="10926015" y="5542623"/>
                  <a:pt x="10505159" y="5627228"/>
                </a:cubicBezTo>
                <a:cubicBezTo>
                  <a:pt x="10171926" y="5694160"/>
                  <a:pt x="9837459" y="5754097"/>
                  <a:pt x="9501755" y="5807012"/>
                </a:cubicBezTo>
                <a:cubicBezTo>
                  <a:pt x="9180066" y="5857979"/>
                  <a:pt x="8857537" y="5903722"/>
                  <a:pt x="8534155" y="5944240"/>
                </a:cubicBezTo>
                <a:cubicBezTo>
                  <a:pt x="8286585" y="5975202"/>
                  <a:pt x="8038506" y="6001450"/>
                  <a:pt x="7790171" y="6026297"/>
                </a:cubicBezTo>
                <a:lnTo>
                  <a:pt x="7024337" y="6093812"/>
                </a:lnTo>
                <a:lnTo>
                  <a:pt x="7008892" y="6095938"/>
                </a:lnTo>
                <a:lnTo>
                  <a:pt x="6862735" y="6107599"/>
                </a:lnTo>
                <a:lnTo>
                  <a:pt x="6872248" y="6109467"/>
                </a:lnTo>
                <a:cubicBezTo>
                  <a:pt x="6883954" y="6109945"/>
                  <a:pt x="6896090" y="6107715"/>
                  <a:pt x="6907812" y="6107715"/>
                </a:cubicBezTo>
                <a:cubicBezTo>
                  <a:pt x="6923994" y="6107715"/>
                  <a:pt x="6940176" y="6105039"/>
                  <a:pt x="6956484" y="6104658"/>
                </a:cubicBezTo>
                <a:cubicBezTo>
                  <a:pt x="7188765" y="6099052"/>
                  <a:pt x="7420790" y="6086564"/>
                  <a:pt x="7652688" y="6071273"/>
                </a:cubicBezTo>
                <a:cubicBezTo>
                  <a:pt x="8002191" y="6048212"/>
                  <a:pt x="8351439" y="6019289"/>
                  <a:pt x="8699923" y="5982083"/>
                </a:cubicBezTo>
                <a:cubicBezTo>
                  <a:pt x="8986610" y="5952012"/>
                  <a:pt x="9272570" y="5916463"/>
                  <a:pt x="9557819" y="5875435"/>
                </a:cubicBezTo>
                <a:cubicBezTo>
                  <a:pt x="9943546" y="5819627"/>
                  <a:pt x="10327451" y="5753205"/>
                  <a:pt x="10709534" y="5676156"/>
                </a:cubicBezTo>
                <a:cubicBezTo>
                  <a:pt x="11171292" y="5582632"/>
                  <a:pt x="11629098" y="5472289"/>
                  <a:pt x="12081554" y="5341561"/>
                </a:cubicBezTo>
                <a:lnTo>
                  <a:pt x="12191999" y="5308238"/>
                </a:lnTo>
                <a:lnTo>
                  <a:pt x="12191999" y="5364054"/>
                </a:lnTo>
                <a:lnTo>
                  <a:pt x="11911964" y="5447316"/>
                </a:lnTo>
                <a:cubicBezTo>
                  <a:pt x="11616866" y="5529116"/>
                  <a:pt x="11319604" y="5601872"/>
                  <a:pt x="11020049" y="5667491"/>
                </a:cubicBezTo>
                <a:cubicBezTo>
                  <a:pt x="10703036" y="5737061"/>
                  <a:pt x="10384496" y="5798641"/>
                  <a:pt x="10064425" y="5852245"/>
                </a:cubicBezTo>
                <a:cubicBezTo>
                  <a:pt x="9798381" y="5896841"/>
                  <a:pt x="9531609" y="5936505"/>
                  <a:pt x="9264124" y="5971252"/>
                </a:cubicBezTo>
                <a:cubicBezTo>
                  <a:pt x="9061021" y="5997500"/>
                  <a:pt x="8857919" y="6022219"/>
                  <a:pt x="8654182" y="6042605"/>
                </a:cubicBezTo>
                <a:cubicBezTo>
                  <a:pt x="8416040" y="6065924"/>
                  <a:pt x="8177644" y="6087966"/>
                  <a:pt x="7938866" y="6105677"/>
                </a:cubicBezTo>
                <a:cubicBezTo>
                  <a:pt x="7628862" y="6128611"/>
                  <a:pt x="7318730" y="6146960"/>
                  <a:pt x="7008089" y="6158427"/>
                </a:cubicBezTo>
                <a:cubicBezTo>
                  <a:pt x="6855189" y="6164034"/>
                  <a:pt x="6702290" y="6167984"/>
                  <a:pt x="6549390" y="6172697"/>
                </a:cubicBezTo>
                <a:cubicBezTo>
                  <a:pt x="6510756" y="6170558"/>
                  <a:pt x="6472010" y="6172226"/>
                  <a:pt x="6433696" y="6177668"/>
                </a:cubicBezTo>
                <a:lnTo>
                  <a:pt x="6127899" y="6177668"/>
                </a:lnTo>
                <a:lnTo>
                  <a:pt x="6048391" y="6172953"/>
                </a:lnTo>
                <a:cubicBezTo>
                  <a:pt x="5810377" y="6160212"/>
                  <a:pt x="5572363" y="6146069"/>
                  <a:pt x="5334221" y="6135747"/>
                </a:cubicBezTo>
                <a:cubicBezTo>
                  <a:pt x="5026766" y="6123004"/>
                  <a:pt x="4719692" y="6101983"/>
                  <a:pt x="4413510" y="6072039"/>
                </a:cubicBezTo>
                <a:cubicBezTo>
                  <a:pt x="4088215" y="6040312"/>
                  <a:pt x="3763687" y="6004763"/>
                  <a:pt x="3438265" y="5970870"/>
                </a:cubicBezTo>
                <a:cubicBezTo>
                  <a:pt x="3099935" y="5935704"/>
                  <a:pt x="2762281" y="5895019"/>
                  <a:pt x="2425303" y="5848805"/>
                </a:cubicBezTo>
                <a:cubicBezTo>
                  <a:pt x="2047042" y="5797329"/>
                  <a:pt x="1669936" y="5738080"/>
                  <a:pt x="1293973" y="5671060"/>
                </a:cubicBezTo>
                <a:cubicBezTo>
                  <a:pt x="902168" y="5600534"/>
                  <a:pt x="512942" y="5519976"/>
                  <a:pt x="126888" y="5425029"/>
                </a:cubicBezTo>
                <a:lnTo>
                  <a:pt x="0" y="5392100"/>
                </a:lnTo>
                <a:lnTo>
                  <a:pt x="0" y="5333771"/>
                </a:lnTo>
                <a:lnTo>
                  <a:pt x="130837" y="5368509"/>
                </a:lnTo>
                <a:cubicBezTo>
                  <a:pt x="306720" y="5411799"/>
                  <a:pt x="483287" y="5452095"/>
                  <a:pt x="660204" y="5490001"/>
                </a:cubicBezTo>
                <a:cubicBezTo>
                  <a:pt x="1048569" y="5572948"/>
                  <a:pt x="1439228" y="5643664"/>
                  <a:pt x="1831416" y="5705715"/>
                </a:cubicBezTo>
                <a:cubicBezTo>
                  <a:pt x="2114917" y="5750440"/>
                  <a:pt x="2398801" y="5791595"/>
                  <a:pt x="2677204" y="5825742"/>
                </a:cubicBezTo>
                <a:cubicBezTo>
                  <a:pt x="2669177" y="5828418"/>
                  <a:pt x="2658222" y="5818097"/>
                  <a:pt x="2644716" y="5815549"/>
                </a:cubicBezTo>
                <a:cubicBezTo>
                  <a:pt x="2149740" y="5721171"/>
                  <a:pt x="1659233" y="5607352"/>
                  <a:pt x="1173182" y="5474074"/>
                </a:cubicBezTo>
                <a:cubicBezTo>
                  <a:pt x="940520" y="5410366"/>
                  <a:pt x="709302" y="5342134"/>
                  <a:pt x="479527" y="5269379"/>
                </a:cubicBezTo>
                <a:lnTo>
                  <a:pt x="0" y="510708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Working space background">
            <a:extLst>
              <a:ext uri="{FF2B5EF4-FFF2-40B4-BE49-F238E27FC236}">
                <a16:creationId xmlns:a16="http://schemas.microsoft.com/office/drawing/2014/main" xmlns="" id="{8428D592-8E41-4672-894D-5AF53860ED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55000"/>
          </a:blip>
          <a:srcRect t="8377" b="15713"/>
          <a:stretch/>
        </p:blipFill>
        <p:spPr>
          <a:xfrm>
            <a:off x="21" y="10"/>
            <a:ext cx="12191979" cy="6177658"/>
          </a:xfrm>
          <a:custGeom>
            <a:avLst/>
            <a:gdLst/>
            <a:ahLst/>
            <a:cxnLst/>
            <a:rect l="l" t="t" r="r" b="b"/>
            <a:pathLst>
              <a:path w="12191999" h="6177668">
                <a:moveTo>
                  <a:pt x="6861986" y="6107659"/>
                </a:moveTo>
                <a:lnTo>
                  <a:pt x="6860986" y="6107739"/>
                </a:lnTo>
                <a:lnTo>
                  <a:pt x="6860759" y="6108287"/>
                </a:ln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215324"/>
                </a:lnTo>
                <a:lnTo>
                  <a:pt x="12144282" y="5229900"/>
                </a:lnTo>
                <a:cubicBezTo>
                  <a:pt x="12016423" y="5267070"/>
                  <a:pt x="11888048" y="5302510"/>
                  <a:pt x="11759192" y="5336208"/>
                </a:cubicBezTo>
                <a:cubicBezTo>
                  <a:pt x="11344324" y="5446552"/>
                  <a:pt x="10926015" y="5542623"/>
                  <a:pt x="10505159" y="5627228"/>
                </a:cubicBezTo>
                <a:cubicBezTo>
                  <a:pt x="10171926" y="5694160"/>
                  <a:pt x="9837459" y="5754097"/>
                  <a:pt x="9501755" y="5807012"/>
                </a:cubicBezTo>
                <a:cubicBezTo>
                  <a:pt x="9180066" y="5857979"/>
                  <a:pt x="8857537" y="5903722"/>
                  <a:pt x="8534155" y="5944240"/>
                </a:cubicBezTo>
                <a:cubicBezTo>
                  <a:pt x="8286585" y="5975202"/>
                  <a:pt x="8038506" y="6001450"/>
                  <a:pt x="7790171" y="6026297"/>
                </a:cubicBezTo>
                <a:lnTo>
                  <a:pt x="7024337" y="6093812"/>
                </a:lnTo>
                <a:lnTo>
                  <a:pt x="7008892" y="6095938"/>
                </a:lnTo>
                <a:lnTo>
                  <a:pt x="6862735" y="6107599"/>
                </a:lnTo>
                <a:lnTo>
                  <a:pt x="6872248" y="6109467"/>
                </a:lnTo>
                <a:cubicBezTo>
                  <a:pt x="6883954" y="6109945"/>
                  <a:pt x="6896090" y="6107715"/>
                  <a:pt x="6907812" y="6107715"/>
                </a:cubicBezTo>
                <a:cubicBezTo>
                  <a:pt x="6923994" y="6107715"/>
                  <a:pt x="6940176" y="6105039"/>
                  <a:pt x="6956484" y="6104658"/>
                </a:cubicBezTo>
                <a:cubicBezTo>
                  <a:pt x="7188765" y="6099052"/>
                  <a:pt x="7420790" y="6086564"/>
                  <a:pt x="7652688" y="6071273"/>
                </a:cubicBezTo>
                <a:cubicBezTo>
                  <a:pt x="8002191" y="6048212"/>
                  <a:pt x="8351439" y="6019289"/>
                  <a:pt x="8699923" y="5982083"/>
                </a:cubicBezTo>
                <a:cubicBezTo>
                  <a:pt x="8986610" y="5952012"/>
                  <a:pt x="9272570" y="5916463"/>
                  <a:pt x="9557819" y="5875435"/>
                </a:cubicBezTo>
                <a:cubicBezTo>
                  <a:pt x="9943546" y="5819627"/>
                  <a:pt x="10327451" y="5753205"/>
                  <a:pt x="10709534" y="5676156"/>
                </a:cubicBezTo>
                <a:cubicBezTo>
                  <a:pt x="11171292" y="5582632"/>
                  <a:pt x="11629098" y="5472289"/>
                  <a:pt x="12081554" y="5341561"/>
                </a:cubicBezTo>
                <a:lnTo>
                  <a:pt x="12191999" y="5308238"/>
                </a:lnTo>
                <a:lnTo>
                  <a:pt x="12191999" y="5364054"/>
                </a:lnTo>
                <a:lnTo>
                  <a:pt x="11911964" y="5447316"/>
                </a:lnTo>
                <a:cubicBezTo>
                  <a:pt x="11616866" y="5529116"/>
                  <a:pt x="11319604" y="5601872"/>
                  <a:pt x="11020049" y="5667491"/>
                </a:cubicBezTo>
                <a:cubicBezTo>
                  <a:pt x="10703036" y="5737061"/>
                  <a:pt x="10384496" y="5798641"/>
                  <a:pt x="10064425" y="5852245"/>
                </a:cubicBezTo>
                <a:cubicBezTo>
                  <a:pt x="9798381" y="5896841"/>
                  <a:pt x="9531609" y="5936505"/>
                  <a:pt x="9264124" y="5971252"/>
                </a:cubicBezTo>
                <a:cubicBezTo>
                  <a:pt x="9061021" y="5997500"/>
                  <a:pt x="8857919" y="6022219"/>
                  <a:pt x="8654182" y="6042605"/>
                </a:cubicBezTo>
                <a:cubicBezTo>
                  <a:pt x="8416040" y="6065924"/>
                  <a:pt x="8177644" y="6087966"/>
                  <a:pt x="7938866" y="6105677"/>
                </a:cubicBezTo>
                <a:cubicBezTo>
                  <a:pt x="7628862" y="6128611"/>
                  <a:pt x="7318730" y="6146960"/>
                  <a:pt x="7008089" y="6158427"/>
                </a:cubicBezTo>
                <a:cubicBezTo>
                  <a:pt x="6855189" y="6164034"/>
                  <a:pt x="6702290" y="6167984"/>
                  <a:pt x="6549390" y="6172697"/>
                </a:cubicBezTo>
                <a:cubicBezTo>
                  <a:pt x="6510756" y="6170558"/>
                  <a:pt x="6472010" y="6172226"/>
                  <a:pt x="6433696" y="6177668"/>
                </a:cubicBezTo>
                <a:lnTo>
                  <a:pt x="6127899" y="6177668"/>
                </a:lnTo>
                <a:lnTo>
                  <a:pt x="6048391" y="6172953"/>
                </a:lnTo>
                <a:cubicBezTo>
                  <a:pt x="5810377" y="6160212"/>
                  <a:pt x="5572363" y="6146069"/>
                  <a:pt x="5334221" y="6135747"/>
                </a:cubicBezTo>
                <a:cubicBezTo>
                  <a:pt x="5026766" y="6123004"/>
                  <a:pt x="4719692" y="6101983"/>
                  <a:pt x="4413510" y="6072039"/>
                </a:cubicBezTo>
                <a:cubicBezTo>
                  <a:pt x="4088215" y="6040312"/>
                  <a:pt x="3763687" y="6004763"/>
                  <a:pt x="3438265" y="5970870"/>
                </a:cubicBezTo>
                <a:cubicBezTo>
                  <a:pt x="3099935" y="5935704"/>
                  <a:pt x="2762281" y="5895019"/>
                  <a:pt x="2425303" y="5848805"/>
                </a:cubicBezTo>
                <a:cubicBezTo>
                  <a:pt x="2047042" y="5797329"/>
                  <a:pt x="1669936" y="5738080"/>
                  <a:pt x="1293973" y="5671060"/>
                </a:cubicBezTo>
                <a:cubicBezTo>
                  <a:pt x="902168" y="5600534"/>
                  <a:pt x="512942" y="5519976"/>
                  <a:pt x="126888" y="5425029"/>
                </a:cubicBezTo>
                <a:lnTo>
                  <a:pt x="0" y="5392100"/>
                </a:lnTo>
                <a:lnTo>
                  <a:pt x="0" y="5333771"/>
                </a:lnTo>
                <a:lnTo>
                  <a:pt x="130837" y="5368509"/>
                </a:lnTo>
                <a:cubicBezTo>
                  <a:pt x="306720" y="5411799"/>
                  <a:pt x="483287" y="5452095"/>
                  <a:pt x="660204" y="5490001"/>
                </a:cubicBezTo>
                <a:cubicBezTo>
                  <a:pt x="1048569" y="5572948"/>
                  <a:pt x="1439228" y="5643664"/>
                  <a:pt x="1831416" y="5705715"/>
                </a:cubicBezTo>
                <a:cubicBezTo>
                  <a:pt x="2114917" y="5750440"/>
                  <a:pt x="2398801" y="5791595"/>
                  <a:pt x="2677204" y="5825742"/>
                </a:cubicBezTo>
                <a:cubicBezTo>
                  <a:pt x="2669177" y="5828418"/>
                  <a:pt x="2658222" y="5818097"/>
                  <a:pt x="2644716" y="5815549"/>
                </a:cubicBezTo>
                <a:cubicBezTo>
                  <a:pt x="2149740" y="5721171"/>
                  <a:pt x="1659233" y="5607352"/>
                  <a:pt x="1173182" y="5474074"/>
                </a:cubicBezTo>
                <a:cubicBezTo>
                  <a:pt x="940520" y="5410366"/>
                  <a:pt x="709302" y="5342134"/>
                  <a:pt x="479527" y="5269379"/>
                </a:cubicBezTo>
                <a:lnTo>
                  <a:pt x="0" y="5107083"/>
                </a:lnTo>
                <a:close/>
              </a:path>
            </a:pathLst>
          </a:cu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073E67F-E885-4F19-832B-6764AE47B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6747"/>
            <a:ext cx="9144000" cy="2387600"/>
          </a:xfrm>
        </p:spPr>
        <p:txBody>
          <a:bodyPr>
            <a:noAutofit/>
          </a:bodyPr>
          <a:lstStyle/>
          <a:p>
            <a:pPr algn="ctr"/>
            <a:r>
              <a:rPr lang="pl-PL" sz="19000" dirty="0" err="1">
                <a:solidFill>
                  <a:schemeClr val="bg1"/>
                </a:solidFill>
              </a:rPr>
              <a:t>Stress</a:t>
            </a:r>
            <a:endParaRPr lang="pl-PL" sz="19000" dirty="0">
              <a:solidFill>
                <a:schemeClr val="bg1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53D355DA-B79B-4135-ABB1-5E3D43B4D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7080"/>
            <a:ext cx="9144000" cy="1197323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solidFill>
                  <a:schemeClr val="bg1"/>
                </a:solidFill>
              </a:rPr>
              <a:t>Irena Mandziuk</a:t>
            </a:r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xmlns="" id="{DCB8EB4B-AFE9-41E8-95B0-F246E57404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74206" y="3650059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25208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0EF5C19-5CA4-40D6-8B87-FC3D4D2F3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584" y="480455"/>
            <a:ext cx="10515600" cy="1325563"/>
          </a:xfrm>
        </p:spPr>
        <p:txBody>
          <a:bodyPr>
            <a:noAutofit/>
          </a:bodyPr>
          <a:lstStyle/>
          <a:p>
            <a:r>
              <a:rPr lang="pl-PL" sz="15000" dirty="0" err="1"/>
              <a:t>What</a:t>
            </a:r>
            <a:r>
              <a:rPr lang="pl-PL" sz="15000" dirty="0"/>
              <a:t> </a:t>
            </a:r>
            <a:r>
              <a:rPr lang="pl-PL" sz="15000" dirty="0" err="1"/>
              <a:t>is</a:t>
            </a:r>
            <a:r>
              <a:rPr lang="pl-PL" sz="15000" dirty="0"/>
              <a:t> </a:t>
            </a:r>
            <a:r>
              <a:rPr lang="pl-PL" sz="15000" dirty="0" err="1"/>
              <a:t>it</a:t>
            </a:r>
            <a:r>
              <a:rPr lang="pl-PL" sz="15000" dirty="0"/>
              <a:t>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B484158-E818-451A-B02B-0F7452D48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9600" dirty="0" err="1"/>
              <a:t>Stress</a:t>
            </a:r>
            <a:r>
              <a:rPr lang="pl-PL" sz="9600" dirty="0"/>
              <a:t> </a:t>
            </a:r>
            <a:r>
              <a:rPr lang="pl-PL" sz="9600" dirty="0" err="1"/>
              <a:t>is</a:t>
            </a:r>
            <a:r>
              <a:rPr lang="pl-PL" sz="9600" dirty="0"/>
              <a:t> the </a:t>
            </a:r>
            <a:r>
              <a:rPr lang="pl-PL" sz="9600" dirty="0" err="1"/>
              <a:t>body’s</a:t>
            </a:r>
            <a:r>
              <a:rPr lang="pl-PL" sz="9600" dirty="0"/>
              <a:t> </a:t>
            </a:r>
            <a:r>
              <a:rPr lang="pl-PL" sz="9600" dirty="0" err="1"/>
              <a:t>reaction</a:t>
            </a:r>
            <a:r>
              <a:rPr lang="pl-PL" sz="9600" dirty="0"/>
              <a:t> to </a:t>
            </a:r>
            <a:r>
              <a:rPr lang="pl-PL" sz="9600" dirty="0" err="1"/>
              <a:t>various</a:t>
            </a:r>
            <a:r>
              <a:rPr lang="pl-PL" sz="9600" dirty="0"/>
              <a:t> </a:t>
            </a:r>
            <a:r>
              <a:rPr lang="pl-PL" sz="9600" dirty="0" err="1"/>
              <a:t>types</a:t>
            </a:r>
            <a:r>
              <a:rPr lang="pl-PL" sz="9600" dirty="0"/>
              <a:t> of </a:t>
            </a:r>
            <a:r>
              <a:rPr lang="pl-PL" sz="9600" dirty="0" err="1"/>
              <a:t>events</a:t>
            </a:r>
            <a:r>
              <a:rPr lang="pl-PL" sz="9600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087495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26BBA4C-A03A-4021-B7AB-5051477E1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8200" dirty="0" err="1"/>
              <a:t>When</a:t>
            </a:r>
            <a:r>
              <a:rPr lang="pl-PL" sz="8200" dirty="0"/>
              <a:t> we </a:t>
            </a:r>
            <a:r>
              <a:rPr lang="pl-PL" sz="8200" dirty="0" err="1"/>
              <a:t>have</a:t>
            </a:r>
            <a:r>
              <a:rPr lang="pl-PL" sz="8200" dirty="0"/>
              <a:t> </a:t>
            </a:r>
            <a:r>
              <a:rPr lang="pl-PL" sz="8200" dirty="0" err="1"/>
              <a:t>stress</a:t>
            </a:r>
            <a:r>
              <a:rPr lang="pl-PL" sz="8200" dirty="0"/>
              <a:t>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B5A481D-B8B9-4ED2-9C80-62D1A1EE1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7200" dirty="0"/>
              <a:t>For </a:t>
            </a:r>
            <a:r>
              <a:rPr lang="pl-PL" sz="7200" dirty="0" err="1"/>
              <a:t>example</a:t>
            </a:r>
            <a:r>
              <a:rPr lang="pl-PL" sz="7200" dirty="0"/>
              <a:t> </a:t>
            </a:r>
            <a:r>
              <a:rPr lang="pl-PL" sz="7200" dirty="0" err="1"/>
              <a:t>when</a:t>
            </a:r>
            <a:r>
              <a:rPr lang="pl-PL" sz="7200" dirty="0"/>
              <a:t> we </a:t>
            </a:r>
            <a:r>
              <a:rPr lang="pl-PL" sz="7200" dirty="0" err="1"/>
              <a:t>have</a:t>
            </a:r>
            <a:r>
              <a:rPr lang="pl-PL" sz="7200" dirty="0"/>
              <a:t> a test</a:t>
            </a:r>
          </a:p>
          <a:p>
            <a:r>
              <a:rPr lang="pl-PL" sz="7200" dirty="0" err="1"/>
              <a:t>When</a:t>
            </a:r>
            <a:r>
              <a:rPr lang="pl-PL" sz="7200" dirty="0"/>
              <a:t> we </a:t>
            </a:r>
            <a:r>
              <a:rPr lang="pl-PL" sz="7200" dirty="0" err="1"/>
              <a:t>feel</a:t>
            </a:r>
            <a:r>
              <a:rPr lang="pl-PL" sz="7200" dirty="0"/>
              <a:t> </a:t>
            </a:r>
            <a:r>
              <a:rPr lang="pl-PL" sz="7200" dirty="0" err="1"/>
              <a:t>insecure</a:t>
            </a:r>
            <a:endParaRPr lang="pl-PL" sz="7200" dirty="0"/>
          </a:p>
          <a:p>
            <a:r>
              <a:rPr lang="pl-PL" sz="7200" dirty="0" err="1"/>
              <a:t>When</a:t>
            </a:r>
            <a:r>
              <a:rPr lang="pl-PL" sz="7200" dirty="0"/>
              <a:t> we </a:t>
            </a:r>
            <a:r>
              <a:rPr lang="pl-PL" sz="7200" dirty="0" err="1"/>
              <a:t>can’t</a:t>
            </a:r>
            <a:r>
              <a:rPr lang="pl-PL" sz="7200" dirty="0"/>
              <a:t> do </a:t>
            </a:r>
            <a:r>
              <a:rPr lang="pl-PL" sz="7200" dirty="0" err="1"/>
              <a:t>something</a:t>
            </a:r>
            <a:r>
              <a:rPr lang="pl-PL" sz="7200" dirty="0"/>
              <a:t> </a:t>
            </a:r>
            <a:r>
              <a:rPr lang="pl-PL" sz="7200" dirty="0" err="1"/>
              <a:t>important</a:t>
            </a:r>
            <a:endParaRPr lang="pl-PL" sz="7200" dirty="0"/>
          </a:p>
          <a:p>
            <a:endParaRPr lang="pl-PL" sz="4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955306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B60244C-4215-411A-BC18-2D2AA3D2C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6000" dirty="0"/>
              <a:t>How </a:t>
            </a:r>
            <a:r>
              <a:rPr lang="pl-PL" sz="6000" dirty="0" err="1"/>
              <a:t>can</a:t>
            </a:r>
            <a:r>
              <a:rPr lang="pl-PL" sz="6000" dirty="0"/>
              <a:t> we </a:t>
            </a:r>
            <a:r>
              <a:rPr lang="pl-PL" sz="6000" dirty="0" err="1"/>
              <a:t>overcome</a:t>
            </a:r>
            <a:r>
              <a:rPr lang="pl-PL" sz="6000" dirty="0"/>
              <a:t> </a:t>
            </a:r>
            <a:r>
              <a:rPr lang="pl-PL" sz="6000" dirty="0" err="1"/>
              <a:t>stress</a:t>
            </a:r>
            <a:r>
              <a:rPr lang="pl-PL" sz="6000" dirty="0"/>
              <a:t>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1EB0412-C3C4-4C68-AF5B-54CBC74C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6600" dirty="0"/>
              <a:t>We </a:t>
            </a:r>
            <a:r>
              <a:rPr lang="pl-PL" sz="6600" dirty="0" err="1"/>
              <a:t>have</a:t>
            </a:r>
            <a:r>
              <a:rPr lang="pl-PL" sz="6600" dirty="0"/>
              <a:t> to </a:t>
            </a:r>
            <a:r>
              <a:rPr lang="pl-PL" sz="6600" dirty="0" err="1"/>
              <a:t>take</a:t>
            </a:r>
            <a:r>
              <a:rPr lang="pl-PL" sz="6600" dirty="0"/>
              <a:t> a </a:t>
            </a:r>
            <a:r>
              <a:rPr lang="pl-PL" sz="6600" dirty="0" err="1"/>
              <a:t>deep</a:t>
            </a:r>
            <a:r>
              <a:rPr lang="pl-PL" sz="6600" dirty="0"/>
              <a:t> </a:t>
            </a:r>
            <a:r>
              <a:rPr lang="pl-PL" sz="6600" dirty="0" err="1"/>
              <a:t>breath</a:t>
            </a:r>
            <a:r>
              <a:rPr lang="pl-PL" sz="6600" dirty="0"/>
              <a:t> in and out</a:t>
            </a:r>
          </a:p>
          <a:p>
            <a:r>
              <a:rPr lang="pl-PL" sz="6600" dirty="0"/>
              <a:t>We </a:t>
            </a:r>
            <a:r>
              <a:rPr lang="pl-PL" sz="6600" dirty="0" err="1"/>
              <a:t>have</a:t>
            </a:r>
            <a:r>
              <a:rPr lang="pl-PL" sz="6600" dirty="0"/>
              <a:t> to </a:t>
            </a:r>
            <a:r>
              <a:rPr lang="pl-PL" sz="6600" dirty="0" err="1"/>
              <a:t>rethink</a:t>
            </a:r>
            <a:r>
              <a:rPr lang="pl-PL" sz="6600" dirty="0"/>
              <a:t> the </a:t>
            </a:r>
            <a:r>
              <a:rPr lang="pl-PL" sz="6600" dirty="0" err="1"/>
              <a:t>situation</a:t>
            </a:r>
            <a:r>
              <a:rPr lang="pl-PL" sz="6600" dirty="0"/>
              <a:t> we </a:t>
            </a:r>
            <a:r>
              <a:rPr lang="pl-PL" sz="6600" dirty="0" err="1"/>
              <a:t>are</a:t>
            </a:r>
            <a:r>
              <a:rPr lang="pl-PL" sz="6600" dirty="0"/>
              <a:t> in</a:t>
            </a:r>
          </a:p>
          <a:p>
            <a:r>
              <a:rPr lang="pl-PL" sz="6600" dirty="0" err="1"/>
              <a:t>Ask</a:t>
            </a:r>
            <a:r>
              <a:rPr lang="pl-PL" sz="6600" dirty="0"/>
              <a:t> a </a:t>
            </a:r>
            <a:r>
              <a:rPr lang="pl-PL" sz="6600" dirty="0" err="1"/>
              <a:t>colleague</a:t>
            </a:r>
            <a:r>
              <a:rPr lang="pl-PL" sz="6600" dirty="0"/>
              <a:t> for </a:t>
            </a:r>
            <a:r>
              <a:rPr lang="pl-PL" sz="6600" dirty="0" err="1"/>
              <a:t>advice</a:t>
            </a:r>
            <a:endParaRPr lang="pl-PL" sz="6600" dirty="0"/>
          </a:p>
          <a:p>
            <a:r>
              <a:rPr lang="pl-PL" sz="6600" dirty="0" err="1"/>
              <a:t>Change</a:t>
            </a:r>
            <a:r>
              <a:rPr lang="pl-PL" sz="6600" dirty="0"/>
              <a:t> </a:t>
            </a:r>
            <a:r>
              <a:rPr lang="pl-PL" sz="6600" dirty="0" err="1"/>
              <a:t>this</a:t>
            </a:r>
            <a:r>
              <a:rPr lang="pl-PL" sz="6600" dirty="0"/>
              <a:t> </a:t>
            </a:r>
            <a:r>
              <a:rPr lang="pl-PL" sz="6600" dirty="0" err="1"/>
              <a:t>situation</a:t>
            </a:r>
            <a:r>
              <a:rPr lang="pl-PL" sz="6600" dirty="0"/>
              <a:t> to a </a:t>
            </a:r>
            <a:r>
              <a:rPr lang="pl-PL" sz="6600" dirty="0" err="1"/>
              <a:t>positive</a:t>
            </a:r>
            <a:r>
              <a:rPr lang="pl-PL" sz="6600" dirty="0"/>
              <a:t> one</a:t>
            </a:r>
          </a:p>
        </p:txBody>
      </p:sp>
    </p:spTree>
    <p:extLst>
      <p:ext uri="{BB962C8B-B14F-4D97-AF65-F5344CB8AC3E}">
        <p14:creationId xmlns:p14="http://schemas.microsoft.com/office/powerpoint/2010/main" xmlns="" val="2352514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224D209-63F5-458C-9420-9949E0D1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244" y="2930009"/>
            <a:ext cx="11386752" cy="2625446"/>
          </a:xfrm>
        </p:spPr>
        <p:txBody>
          <a:bodyPr>
            <a:noAutofit/>
          </a:bodyPr>
          <a:lstStyle/>
          <a:p>
            <a:r>
              <a:rPr lang="pl-PL" sz="15000" dirty="0" err="1"/>
              <a:t>Thank</a:t>
            </a:r>
            <a:r>
              <a:rPr lang="pl-PL" sz="15000" dirty="0"/>
              <a:t> </a:t>
            </a:r>
            <a:r>
              <a:rPr lang="pl-PL" sz="15000" dirty="0" err="1"/>
              <a:t>you</a:t>
            </a:r>
            <a:r>
              <a:rPr lang="pl-PL" sz="15000" dirty="0"/>
              <a:t> for </a:t>
            </a:r>
            <a:r>
              <a:rPr lang="pl-PL" sz="15000" dirty="0" err="1"/>
              <a:t>watching</a:t>
            </a:r>
            <a:endParaRPr lang="pl-PL" sz="15000" dirty="0"/>
          </a:p>
        </p:txBody>
      </p:sp>
    </p:spTree>
    <p:extLst>
      <p:ext uri="{BB962C8B-B14F-4D97-AF65-F5344CB8AC3E}">
        <p14:creationId xmlns:p14="http://schemas.microsoft.com/office/powerpoint/2010/main" xmlns="" val="981851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1132</TotalTime>
  <Words>81</Words>
  <Application>Microsoft Office PowerPoint</Application>
  <PresentationFormat>Niestandardowy</PresentationFormat>
  <Paragraphs>14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SketchyVTI</vt:lpstr>
      <vt:lpstr>Stress</vt:lpstr>
      <vt:lpstr>What is it?</vt:lpstr>
      <vt:lpstr>When we have stress?</vt:lpstr>
      <vt:lpstr>How can we overcome stress?</vt:lpstr>
      <vt:lpstr>Thank you for watching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</dc:title>
  <dc:creator>Sofia Mandziuk</dc:creator>
  <cp:lastModifiedBy>Justyna</cp:lastModifiedBy>
  <cp:revision>1</cp:revision>
  <dcterms:created xsi:type="dcterms:W3CDTF">2021-06-13T12:26:35Z</dcterms:created>
  <dcterms:modified xsi:type="dcterms:W3CDTF">2021-06-15T11:06:54Z</dcterms:modified>
</cp:coreProperties>
</file>