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92CC6-0735-4801-AE84-91914BF9EEAD}" v="33" dt="2021-06-14T19:35:03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9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Mandziuk" userId="2ec4dbd267e685b4" providerId="LiveId" clId="{15092CC6-0735-4801-AE84-91914BF9EEAD}"/>
    <pc:docChg chg="undo custSel addSld modSld addMainMaster delMainMaster">
      <pc:chgData name="Sofia Mandziuk" userId="2ec4dbd267e685b4" providerId="LiveId" clId="{15092CC6-0735-4801-AE84-91914BF9EEAD}" dt="2021-06-14T19:35:03.596" v="524"/>
      <pc:docMkLst>
        <pc:docMk/>
      </pc:docMkLst>
      <pc:sldChg chg="addSp delSp modSp new mod modTransition setBg modClrScheme addAnim delDesignElem chgLayout">
        <pc:chgData name="Sofia Mandziuk" userId="2ec4dbd267e685b4" providerId="LiveId" clId="{15092CC6-0735-4801-AE84-91914BF9EEAD}" dt="2021-06-14T19:33:27.538" v="514"/>
        <pc:sldMkLst>
          <pc:docMk/>
          <pc:sldMk cId="2182520887" sldId="256"/>
        </pc:sldMkLst>
        <pc:spChg chg="mod">
          <ac:chgData name="Sofia Mandziuk" userId="2ec4dbd267e685b4" providerId="LiveId" clId="{15092CC6-0735-4801-AE84-91914BF9EEAD}" dt="2021-06-13T12:31:32.571" v="39" actId="255"/>
          <ac:spMkLst>
            <pc:docMk/>
            <pc:sldMk cId="2182520887" sldId="256"/>
            <ac:spMk id="2" creationId="{9073E67F-E885-4F19-832B-6764AE47B6C1}"/>
          </ac:spMkLst>
        </pc:spChg>
        <pc:spChg chg="mod">
          <ac:chgData name="Sofia Mandziuk" userId="2ec4dbd267e685b4" providerId="LiveId" clId="{15092CC6-0735-4801-AE84-91914BF9EEAD}" dt="2021-06-13T12:31:19.863" v="38" actId="26606"/>
          <ac:spMkLst>
            <pc:docMk/>
            <pc:sldMk cId="2182520887" sldId="256"/>
            <ac:spMk id="3" creationId="{53D355DA-B79B-4135-ABB1-5E3D43B4D310}"/>
          </ac:spMkLst>
        </pc:spChg>
        <pc:spChg chg="add del">
          <ac:chgData name="Sofia Mandziuk" userId="2ec4dbd267e685b4" providerId="LiveId" clId="{15092CC6-0735-4801-AE84-91914BF9EEAD}" dt="2021-06-13T12:31:19.863" v="38" actId="26606"/>
          <ac:spMkLst>
            <pc:docMk/>
            <pc:sldMk cId="2182520887" sldId="256"/>
            <ac:spMk id="9" creationId="{E20BB609-EF92-42DB-836C-0699A590B5CF}"/>
          </ac:spMkLst>
        </pc:spChg>
        <pc:spChg chg="add del">
          <ac:chgData name="Sofia Mandziuk" userId="2ec4dbd267e685b4" providerId="LiveId" clId="{15092CC6-0735-4801-AE84-91914BF9EEAD}" dt="2021-06-13T12:31:19.863" v="38" actId="26606"/>
          <ac:spMkLst>
            <pc:docMk/>
            <pc:sldMk cId="2182520887" sldId="256"/>
            <ac:spMk id="11" creationId="{40FA88D0-E295-4CF3-934C-6423EACEB025}"/>
          </ac:spMkLst>
        </pc:spChg>
        <pc:spChg chg="add del">
          <ac:chgData name="Sofia Mandziuk" userId="2ec4dbd267e685b4" providerId="LiveId" clId="{15092CC6-0735-4801-AE84-91914BF9EEAD}" dt="2021-06-14T19:03:06.988" v="195"/>
          <ac:spMkLst>
            <pc:docMk/>
            <pc:sldMk cId="2182520887" sldId="256"/>
            <ac:spMk id="20" creationId="{D4F87819-B70D-4927-B657-7D175613F950}"/>
          </ac:spMkLst>
        </pc:spChg>
        <pc:spChg chg="add del">
          <ac:chgData name="Sofia Mandziuk" userId="2ec4dbd267e685b4" providerId="LiveId" clId="{15092CC6-0735-4801-AE84-91914BF9EEAD}" dt="2021-06-14T19:03:06.988" v="195"/>
          <ac:spMkLst>
            <pc:docMk/>
            <pc:sldMk cId="2182520887" sldId="256"/>
            <ac:spMk id="22" creationId="{DCB3820D-C773-4632-9F79-C890E1B2B50D}"/>
          </ac:spMkLst>
        </pc:spChg>
        <pc:spChg chg="add del">
          <ac:chgData name="Sofia Mandziuk" userId="2ec4dbd267e685b4" providerId="LiveId" clId="{15092CC6-0735-4801-AE84-91914BF9EEAD}" dt="2021-06-14T19:03:06.988" v="195"/>
          <ac:spMkLst>
            <pc:docMk/>
            <pc:sldMk cId="2182520887" sldId="256"/>
            <ac:spMk id="24" creationId="{DCB8EB4B-AFE9-41E8-95B0-F246E5740491}"/>
          </ac:spMkLst>
        </pc:spChg>
        <pc:picChg chg="add mod">
          <ac:chgData name="Sofia Mandziuk" userId="2ec4dbd267e685b4" providerId="LiveId" clId="{15092CC6-0735-4801-AE84-91914BF9EEAD}" dt="2021-06-13T12:31:39.550" v="40" actId="1076"/>
          <ac:picMkLst>
            <pc:docMk/>
            <pc:sldMk cId="2182520887" sldId="256"/>
            <ac:picMk id="4" creationId="{8428D592-8E41-4672-894D-5AF53860ED6B}"/>
          </ac:picMkLst>
        </pc:picChg>
        <pc:cxnChg chg="add del">
          <ac:chgData name="Sofia Mandziuk" userId="2ec4dbd267e685b4" providerId="LiveId" clId="{15092CC6-0735-4801-AE84-91914BF9EEAD}" dt="2021-06-13T12:31:19.863" v="38" actId="26606"/>
          <ac:cxnSpMkLst>
            <pc:docMk/>
            <pc:sldMk cId="2182520887" sldId="256"/>
            <ac:cxnSpMk id="13" creationId="{8F4E56A8-93D5-4BE3-AE61-84677331AD07}"/>
          </ac:cxnSpMkLst>
        </pc:cxnChg>
        <pc:cxnChg chg="add del">
          <ac:chgData name="Sofia Mandziuk" userId="2ec4dbd267e685b4" providerId="LiveId" clId="{15092CC6-0735-4801-AE84-91914BF9EEAD}" dt="2021-06-13T12:31:19.863" v="38" actId="26606"/>
          <ac:cxnSpMkLst>
            <pc:docMk/>
            <pc:sldMk cId="2182520887" sldId="256"/>
            <ac:cxnSpMk id="15" creationId="{BD492A0C-1773-477B-83B5-C707CB057709}"/>
          </ac:cxnSpMkLst>
        </pc:cxnChg>
      </pc:sldChg>
      <pc:sldChg chg="modSp new mod modTransition modAnim">
        <pc:chgData name="Sofia Mandziuk" userId="2ec4dbd267e685b4" providerId="LiveId" clId="{15092CC6-0735-4801-AE84-91914BF9EEAD}" dt="2021-06-14T19:33:57.523" v="517"/>
        <pc:sldMkLst>
          <pc:docMk/>
          <pc:sldMk cId="4108749547" sldId="257"/>
        </pc:sldMkLst>
        <pc:spChg chg="mod">
          <ac:chgData name="Sofia Mandziuk" userId="2ec4dbd267e685b4" providerId="LiveId" clId="{15092CC6-0735-4801-AE84-91914BF9EEAD}" dt="2021-06-14T18:08:48.219" v="130" actId="1076"/>
          <ac:spMkLst>
            <pc:docMk/>
            <pc:sldMk cId="4108749547" sldId="257"/>
            <ac:spMk id="2" creationId="{D0EF5C19-5CA4-40D6-8B87-FC3D4D2F347E}"/>
          </ac:spMkLst>
        </pc:spChg>
        <pc:spChg chg="mod">
          <ac:chgData name="Sofia Mandziuk" userId="2ec4dbd267e685b4" providerId="LiveId" clId="{15092CC6-0735-4801-AE84-91914BF9EEAD}" dt="2021-06-14T19:03:06.988" v="195"/>
          <ac:spMkLst>
            <pc:docMk/>
            <pc:sldMk cId="4108749547" sldId="257"/>
            <ac:spMk id="3" creationId="{2B484158-E818-451A-B02B-0F7452D480C6}"/>
          </ac:spMkLst>
        </pc:spChg>
      </pc:sldChg>
      <pc:sldChg chg="addSp delSp modSp new mod modTransition modAnim">
        <pc:chgData name="Sofia Mandziuk" userId="2ec4dbd267e685b4" providerId="LiveId" clId="{15092CC6-0735-4801-AE84-91914BF9EEAD}" dt="2021-06-14T19:34:21.328" v="520"/>
        <pc:sldMkLst>
          <pc:docMk/>
          <pc:sldMk cId="1295530602" sldId="258"/>
        </pc:sldMkLst>
        <pc:spChg chg="mod">
          <ac:chgData name="Sofia Mandziuk" userId="2ec4dbd267e685b4" providerId="LiveId" clId="{15092CC6-0735-4801-AE84-91914BF9EEAD}" dt="2021-06-14T19:30:09.714" v="501" actId="1076"/>
          <ac:spMkLst>
            <pc:docMk/>
            <pc:sldMk cId="1295530602" sldId="258"/>
            <ac:spMk id="2" creationId="{E26BBA4C-A03A-4021-B7AB-5051477E177E}"/>
          </ac:spMkLst>
        </pc:spChg>
        <pc:spChg chg="add del mod">
          <ac:chgData name="Sofia Mandziuk" userId="2ec4dbd267e685b4" providerId="LiveId" clId="{15092CC6-0735-4801-AE84-91914BF9EEAD}" dt="2021-06-14T19:16:52.295" v="271" actId="255"/>
          <ac:spMkLst>
            <pc:docMk/>
            <pc:sldMk cId="1295530602" sldId="258"/>
            <ac:spMk id="3" creationId="{BB5A481D-B8B9-4ED2-9C80-62D1A1EE19B7}"/>
          </ac:spMkLst>
        </pc:spChg>
        <pc:spChg chg="add del mod">
          <ac:chgData name="Sofia Mandziuk" userId="2ec4dbd267e685b4" providerId="LiveId" clId="{15092CC6-0735-4801-AE84-91914BF9EEAD}" dt="2021-06-14T19:00:54.685" v="156"/>
          <ac:spMkLst>
            <pc:docMk/>
            <pc:sldMk cId="1295530602" sldId="258"/>
            <ac:spMk id="4" creationId="{0824A880-BFCA-4704-9C8E-37E680AAE339}"/>
          </ac:spMkLst>
        </pc:spChg>
        <pc:graphicFrameChg chg="add del modGraphic">
          <ac:chgData name="Sofia Mandziuk" userId="2ec4dbd267e685b4" providerId="LiveId" clId="{15092CC6-0735-4801-AE84-91914BF9EEAD}" dt="2021-06-14T19:01:10.765" v="160" actId="478"/>
          <ac:graphicFrameMkLst>
            <pc:docMk/>
            <pc:sldMk cId="1295530602" sldId="258"/>
            <ac:graphicFrameMk id="6" creationId="{EE14E773-6EA6-4BE5-92A3-AF63DBF233B7}"/>
          </ac:graphicFrameMkLst>
        </pc:graphicFrameChg>
      </pc:sldChg>
      <pc:sldChg chg="modSp new mod modTransition modAnim">
        <pc:chgData name="Sofia Mandziuk" userId="2ec4dbd267e685b4" providerId="LiveId" clId="{15092CC6-0735-4801-AE84-91914BF9EEAD}" dt="2021-06-14T19:34:42.191" v="522"/>
        <pc:sldMkLst>
          <pc:docMk/>
          <pc:sldMk cId="2352514688" sldId="259"/>
        </pc:sldMkLst>
        <pc:spChg chg="mod">
          <ac:chgData name="Sofia Mandziuk" userId="2ec4dbd267e685b4" providerId="LiveId" clId="{15092CC6-0735-4801-AE84-91914BF9EEAD}" dt="2021-06-14T19:19:42.115" v="312" actId="255"/>
          <ac:spMkLst>
            <pc:docMk/>
            <pc:sldMk cId="2352514688" sldId="259"/>
            <ac:spMk id="2" creationId="{2B60244C-4215-411A-BC18-2D2AA3D2C09B}"/>
          </ac:spMkLst>
        </pc:spChg>
        <pc:spChg chg="mod">
          <ac:chgData name="Sofia Mandziuk" userId="2ec4dbd267e685b4" providerId="LiveId" clId="{15092CC6-0735-4801-AE84-91914BF9EEAD}" dt="2021-06-14T19:27:04.585" v="467" actId="255"/>
          <ac:spMkLst>
            <pc:docMk/>
            <pc:sldMk cId="2352514688" sldId="259"/>
            <ac:spMk id="3" creationId="{11EB0412-C3C4-4C68-AF5B-54CBC74C0D99}"/>
          </ac:spMkLst>
        </pc:spChg>
      </pc:sldChg>
      <pc:sldChg chg="delSp modSp new mod modTransition modAnim">
        <pc:chgData name="Sofia Mandziuk" userId="2ec4dbd267e685b4" providerId="LiveId" clId="{15092CC6-0735-4801-AE84-91914BF9EEAD}" dt="2021-06-14T19:35:03.596" v="524"/>
        <pc:sldMkLst>
          <pc:docMk/>
          <pc:sldMk cId="981851893" sldId="260"/>
        </pc:sldMkLst>
        <pc:spChg chg="mod">
          <ac:chgData name="Sofia Mandziuk" userId="2ec4dbd267e685b4" providerId="LiveId" clId="{15092CC6-0735-4801-AE84-91914BF9EEAD}" dt="2021-06-14T19:28:54.374" v="498" actId="1076"/>
          <ac:spMkLst>
            <pc:docMk/>
            <pc:sldMk cId="981851893" sldId="260"/>
            <ac:spMk id="2" creationId="{7224D209-63F5-458C-9420-9949E0D151FB}"/>
          </ac:spMkLst>
        </pc:spChg>
        <pc:spChg chg="del mod">
          <ac:chgData name="Sofia Mandziuk" userId="2ec4dbd267e685b4" providerId="LiveId" clId="{15092CC6-0735-4801-AE84-91914BF9EEAD}" dt="2021-06-14T19:28:09.271" v="493" actId="478"/>
          <ac:spMkLst>
            <pc:docMk/>
            <pc:sldMk cId="981851893" sldId="260"/>
            <ac:spMk id="3" creationId="{B5A493E2-7267-4A72-A1BF-4F29EC91087E}"/>
          </ac:spMkLst>
        </pc:spChg>
      </pc:sldChg>
      <pc:sldMasterChg chg="del delSldLayout">
        <pc:chgData name="Sofia Mandziuk" userId="2ec4dbd267e685b4" providerId="LiveId" clId="{15092CC6-0735-4801-AE84-91914BF9EEAD}" dt="2021-06-13T12:29:31.051" v="16" actId="26606"/>
        <pc:sldMasterMkLst>
          <pc:docMk/>
          <pc:sldMasterMk cId="522877556" sldId="2147483660"/>
        </pc:sldMasterMkLst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1446378869" sldId="2147483661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2109992514" sldId="2147483662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1795508145" sldId="2147483663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3407353413" sldId="2147483664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4165124415" sldId="2147483665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3892995540" sldId="2147483666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328356965" sldId="2147483667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890940928" sldId="2147483668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2135521085" sldId="2147483669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887924554" sldId="2147483670"/>
          </pc:sldLayoutMkLst>
        </pc:sldLayoutChg>
        <pc:sldLayoutChg chg="del">
          <pc:chgData name="Sofia Mandziuk" userId="2ec4dbd267e685b4" providerId="LiveId" clId="{15092CC6-0735-4801-AE84-91914BF9EEAD}" dt="2021-06-13T12:29:31.051" v="16" actId="26606"/>
          <pc:sldLayoutMkLst>
            <pc:docMk/>
            <pc:sldMasterMk cId="522877556" sldId="2147483660"/>
            <pc:sldLayoutMk cId="296114896" sldId="2147483671"/>
          </pc:sldLayoutMkLst>
        </pc:sldLayoutChg>
      </pc:sldMasterChg>
      <pc:sldMasterChg chg="add del addSldLayout delSldLayout">
        <pc:chgData name="Sofia Mandziuk" userId="2ec4dbd267e685b4" providerId="LiveId" clId="{15092CC6-0735-4801-AE84-91914BF9EEAD}" dt="2021-06-13T12:31:19.863" v="38" actId="26606"/>
        <pc:sldMasterMkLst>
          <pc:docMk/>
          <pc:sldMasterMk cId="827950609" sldId="2147483685"/>
        </pc:sldMasterMkLst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620157091" sldId="2147483674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3100235566" sldId="2147483675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1655580636" sldId="2147483676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899682134" sldId="2147483677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2186008449" sldId="2147483678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3969962801" sldId="2147483679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2539149133" sldId="2147483680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1622796229" sldId="2147483681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3858478749" sldId="2147483682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2144116017" sldId="2147483683"/>
          </pc:sldLayoutMkLst>
        </pc:sldLayoutChg>
        <pc:sldLayoutChg chg="add del">
          <pc:chgData name="Sofia Mandziuk" userId="2ec4dbd267e685b4" providerId="LiveId" clId="{15092CC6-0735-4801-AE84-91914BF9EEAD}" dt="2021-06-13T12:31:19.863" v="38" actId="26606"/>
          <pc:sldLayoutMkLst>
            <pc:docMk/>
            <pc:sldMasterMk cId="827950609" sldId="2147483685"/>
            <pc:sldLayoutMk cId="4039173853" sldId="2147483684"/>
          </pc:sldLayoutMkLst>
        </pc:sldLayoutChg>
      </pc:sldMasterChg>
      <pc:sldMasterChg chg="add addSldLayout">
        <pc:chgData name="Sofia Mandziuk" userId="2ec4dbd267e685b4" providerId="LiveId" clId="{15092CC6-0735-4801-AE84-91914BF9EEAD}" dt="2021-06-13T12:31:19.863" v="38" actId="26606"/>
        <pc:sldMasterMkLst>
          <pc:docMk/>
          <pc:sldMasterMk cId="2150158366" sldId="2147483774"/>
        </pc:sldMasterMkLst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4002485864" sldId="2147483763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2535876418" sldId="2147483764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1768926845" sldId="2147483765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1403105135" sldId="2147483766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519915003" sldId="2147483767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2331459016" sldId="2147483768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3535590282" sldId="2147483769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4265670230" sldId="2147483770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2537224448" sldId="2147483771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1709743052" sldId="2147483772"/>
          </pc:sldLayoutMkLst>
        </pc:sldLayoutChg>
        <pc:sldLayoutChg chg="add">
          <pc:chgData name="Sofia Mandziuk" userId="2ec4dbd267e685b4" providerId="LiveId" clId="{15092CC6-0735-4801-AE84-91914BF9EEAD}" dt="2021-06-13T12:31:19.863" v="38" actId="26606"/>
          <pc:sldLayoutMkLst>
            <pc:docMk/>
            <pc:sldMasterMk cId="2150158366" sldId="2147483774"/>
            <pc:sldLayoutMk cId="3568333318" sldId="21474837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59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10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4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67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22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74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33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91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4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87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92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1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67" r:id="rId6"/>
    <p:sldLayoutId id="2147483763" r:id="rId7"/>
    <p:sldLayoutId id="2147483764" r:id="rId8"/>
    <p:sldLayoutId id="2147483765" r:id="rId9"/>
    <p:sldLayoutId id="2147483766" r:id="rId10"/>
    <p:sldLayoutId id="21474837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D4F87819-B70D-4927-B657-7D175613F9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DCB3820D-C773-4632-9F79-C890E1B2B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Working space background">
            <a:extLst>
              <a:ext uri="{FF2B5EF4-FFF2-40B4-BE49-F238E27FC236}">
                <a16:creationId xmlns:a16="http://schemas.microsoft.com/office/drawing/2014/main" xmlns="" id="{8428D592-8E41-4672-894D-5AF53860ED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5000"/>
          </a:blip>
          <a:srcRect t="8377" b="15713"/>
          <a:stretch/>
        </p:blipFill>
        <p:spPr>
          <a:xfrm>
            <a:off x="21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073E67F-E885-4F19-832B-6764AE47B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pl-PL" sz="19000" dirty="0" err="1">
                <a:solidFill>
                  <a:schemeClr val="bg1"/>
                </a:solidFill>
              </a:rPr>
              <a:t>Stress</a:t>
            </a:r>
            <a:endParaRPr lang="pl-PL" sz="19000" dirty="0">
              <a:solidFill>
                <a:schemeClr val="bg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3D355DA-B79B-4135-ABB1-5E3D43B4D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Irena Mandziuk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DCB8EB4B-AFE9-41E8-95B0-F246E5740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520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EF5C19-5CA4-40D6-8B87-FC3D4D2F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84" y="480455"/>
            <a:ext cx="10515600" cy="1325563"/>
          </a:xfrm>
        </p:spPr>
        <p:txBody>
          <a:bodyPr>
            <a:noAutofit/>
          </a:bodyPr>
          <a:lstStyle/>
          <a:p>
            <a:r>
              <a:rPr lang="pl-PL" sz="15000" dirty="0" err="1"/>
              <a:t>What</a:t>
            </a:r>
            <a:r>
              <a:rPr lang="pl-PL" sz="15000" dirty="0"/>
              <a:t> </a:t>
            </a:r>
            <a:r>
              <a:rPr lang="pl-PL" sz="15000" dirty="0" err="1"/>
              <a:t>is</a:t>
            </a:r>
            <a:r>
              <a:rPr lang="pl-PL" sz="15000" dirty="0"/>
              <a:t> </a:t>
            </a:r>
            <a:r>
              <a:rPr lang="pl-PL" sz="15000" dirty="0" err="1"/>
              <a:t>it</a:t>
            </a:r>
            <a:r>
              <a:rPr lang="pl-PL" sz="15000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B484158-E818-451A-B02B-0F7452D4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9600" dirty="0" err="1"/>
              <a:t>Stress</a:t>
            </a:r>
            <a:r>
              <a:rPr lang="pl-PL" sz="9600" dirty="0"/>
              <a:t> </a:t>
            </a:r>
            <a:r>
              <a:rPr lang="pl-PL" sz="9600" dirty="0" err="1"/>
              <a:t>is</a:t>
            </a:r>
            <a:r>
              <a:rPr lang="pl-PL" sz="9600" dirty="0"/>
              <a:t> the </a:t>
            </a:r>
            <a:r>
              <a:rPr lang="pl-PL" sz="9600" dirty="0" err="1"/>
              <a:t>body’s</a:t>
            </a:r>
            <a:r>
              <a:rPr lang="pl-PL" sz="9600" dirty="0"/>
              <a:t> </a:t>
            </a:r>
            <a:r>
              <a:rPr lang="pl-PL" sz="9600" dirty="0" err="1"/>
              <a:t>reaction</a:t>
            </a:r>
            <a:r>
              <a:rPr lang="pl-PL" sz="9600" dirty="0"/>
              <a:t> to </a:t>
            </a:r>
            <a:r>
              <a:rPr lang="pl-PL" sz="9600" dirty="0" err="1"/>
              <a:t>various</a:t>
            </a:r>
            <a:r>
              <a:rPr lang="pl-PL" sz="9600" dirty="0"/>
              <a:t> </a:t>
            </a:r>
            <a:r>
              <a:rPr lang="pl-PL" sz="9600" dirty="0" err="1"/>
              <a:t>types</a:t>
            </a:r>
            <a:r>
              <a:rPr lang="pl-PL" sz="9600" dirty="0"/>
              <a:t> of </a:t>
            </a:r>
            <a:r>
              <a:rPr lang="pl-PL" sz="9600" dirty="0" err="1"/>
              <a:t>events</a:t>
            </a:r>
            <a:r>
              <a:rPr lang="pl-PL" sz="96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8749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26BBA4C-A03A-4021-B7AB-5051477E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8200" dirty="0" err="1"/>
              <a:t>When</a:t>
            </a:r>
            <a:r>
              <a:rPr lang="pl-PL" sz="8200" dirty="0"/>
              <a:t> we </a:t>
            </a:r>
            <a:r>
              <a:rPr lang="pl-PL" sz="8200" dirty="0" err="1"/>
              <a:t>have</a:t>
            </a:r>
            <a:r>
              <a:rPr lang="pl-PL" sz="8200" dirty="0"/>
              <a:t> </a:t>
            </a:r>
            <a:r>
              <a:rPr lang="pl-PL" sz="8200" dirty="0" err="1"/>
              <a:t>stress</a:t>
            </a:r>
            <a:r>
              <a:rPr lang="pl-PL" sz="8200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B5A481D-B8B9-4ED2-9C80-62D1A1EE1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7200" dirty="0"/>
              <a:t>For </a:t>
            </a:r>
            <a:r>
              <a:rPr lang="pl-PL" sz="7200" dirty="0" err="1"/>
              <a:t>example</a:t>
            </a:r>
            <a:r>
              <a:rPr lang="pl-PL" sz="7200" dirty="0"/>
              <a:t> </a:t>
            </a:r>
            <a:r>
              <a:rPr lang="pl-PL" sz="7200" dirty="0" err="1"/>
              <a:t>when</a:t>
            </a:r>
            <a:r>
              <a:rPr lang="pl-PL" sz="7200" dirty="0"/>
              <a:t> we </a:t>
            </a:r>
            <a:r>
              <a:rPr lang="pl-PL" sz="7200" dirty="0" err="1"/>
              <a:t>have</a:t>
            </a:r>
            <a:r>
              <a:rPr lang="pl-PL" sz="7200" dirty="0"/>
              <a:t> a test</a:t>
            </a:r>
          </a:p>
          <a:p>
            <a:r>
              <a:rPr lang="pl-PL" sz="7200" dirty="0" err="1"/>
              <a:t>When</a:t>
            </a:r>
            <a:r>
              <a:rPr lang="pl-PL" sz="7200" dirty="0"/>
              <a:t> we </a:t>
            </a:r>
            <a:r>
              <a:rPr lang="pl-PL" sz="7200" dirty="0" err="1"/>
              <a:t>feel</a:t>
            </a:r>
            <a:r>
              <a:rPr lang="pl-PL" sz="7200" dirty="0"/>
              <a:t> </a:t>
            </a:r>
            <a:r>
              <a:rPr lang="pl-PL" sz="7200" dirty="0" err="1"/>
              <a:t>insecure</a:t>
            </a:r>
            <a:endParaRPr lang="pl-PL" sz="7200" dirty="0"/>
          </a:p>
          <a:p>
            <a:r>
              <a:rPr lang="pl-PL" sz="7200" dirty="0" err="1"/>
              <a:t>When</a:t>
            </a:r>
            <a:r>
              <a:rPr lang="pl-PL" sz="7200" dirty="0"/>
              <a:t> we </a:t>
            </a:r>
            <a:r>
              <a:rPr lang="pl-PL" sz="7200" dirty="0" err="1"/>
              <a:t>can’t</a:t>
            </a:r>
            <a:r>
              <a:rPr lang="pl-PL" sz="7200" dirty="0"/>
              <a:t> do </a:t>
            </a:r>
            <a:r>
              <a:rPr lang="pl-PL" sz="7200" dirty="0" err="1"/>
              <a:t>something</a:t>
            </a:r>
            <a:r>
              <a:rPr lang="pl-PL" sz="7200" dirty="0"/>
              <a:t> </a:t>
            </a:r>
            <a:r>
              <a:rPr lang="pl-PL" sz="7200" dirty="0" err="1"/>
              <a:t>important</a:t>
            </a:r>
            <a:endParaRPr lang="pl-PL" sz="7200" dirty="0"/>
          </a:p>
          <a:p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95530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60244C-4215-411A-BC18-2D2AA3D2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000" dirty="0"/>
              <a:t>How </a:t>
            </a:r>
            <a:r>
              <a:rPr lang="pl-PL" sz="6000" dirty="0" err="1"/>
              <a:t>can</a:t>
            </a:r>
            <a:r>
              <a:rPr lang="pl-PL" sz="6000" dirty="0"/>
              <a:t> we </a:t>
            </a:r>
            <a:r>
              <a:rPr lang="pl-PL" sz="6000" dirty="0" err="1"/>
              <a:t>overcome</a:t>
            </a:r>
            <a:r>
              <a:rPr lang="pl-PL" sz="6000" dirty="0"/>
              <a:t> </a:t>
            </a:r>
            <a:r>
              <a:rPr lang="pl-PL" sz="6000" dirty="0" err="1"/>
              <a:t>stress</a:t>
            </a:r>
            <a:r>
              <a:rPr lang="pl-PL" sz="6000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1EB0412-C3C4-4C68-AF5B-54CBC74C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6600" dirty="0"/>
              <a:t>We </a:t>
            </a:r>
            <a:r>
              <a:rPr lang="pl-PL" sz="6600" dirty="0" err="1"/>
              <a:t>have</a:t>
            </a:r>
            <a:r>
              <a:rPr lang="pl-PL" sz="6600" dirty="0"/>
              <a:t> to </a:t>
            </a:r>
            <a:r>
              <a:rPr lang="pl-PL" sz="6600" dirty="0" err="1"/>
              <a:t>take</a:t>
            </a:r>
            <a:r>
              <a:rPr lang="pl-PL" sz="6600" dirty="0"/>
              <a:t> a </a:t>
            </a:r>
            <a:r>
              <a:rPr lang="pl-PL" sz="6600" dirty="0" err="1"/>
              <a:t>deep</a:t>
            </a:r>
            <a:r>
              <a:rPr lang="pl-PL" sz="6600" dirty="0"/>
              <a:t> </a:t>
            </a:r>
            <a:r>
              <a:rPr lang="pl-PL" sz="6600" dirty="0" err="1"/>
              <a:t>breath</a:t>
            </a:r>
            <a:r>
              <a:rPr lang="pl-PL" sz="6600" dirty="0"/>
              <a:t> in and out</a:t>
            </a:r>
          </a:p>
          <a:p>
            <a:r>
              <a:rPr lang="pl-PL" sz="6600" dirty="0"/>
              <a:t>We </a:t>
            </a:r>
            <a:r>
              <a:rPr lang="pl-PL" sz="6600" dirty="0" err="1"/>
              <a:t>have</a:t>
            </a:r>
            <a:r>
              <a:rPr lang="pl-PL" sz="6600" dirty="0"/>
              <a:t> to </a:t>
            </a:r>
            <a:r>
              <a:rPr lang="pl-PL" sz="6600" dirty="0" err="1"/>
              <a:t>rethink</a:t>
            </a:r>
            <a:r>
              <a:rPr lang="pl-PL" sz="6600" dirty="0"/>
              <a:t> the </a:t>
            </a:r>
            <a:r>
              <a:rPr lang="pl-PL" sz="6600" dirty="0" err="1"/>
              <a:t>situation</a:t>
            </a:r>
            <a:r>
              <a:rPr lang="pl-PL" sz="6600" dirty="0"/>
              <a:t> we </a:t>
            </a:r>
            <a:r>
              <a:rPr lang="pl-PL" sz="6600" dirty="0" err="1"/>
              <a:t>are</a:t>
            </a:r>
            <a:r>
              <a:rPr lang="pl-PL" sz="6600" dirty="0"/>
              <a:t> in</a:t>
            </a:r>
          </a:p>
          <a:p>
            <a:r>
              <a:rPr lang="pl-PL" sz="6600" dirty="0" err="1"/>
              <a:t>Ask</a:t>
            </a:r>
            <a:r>
              <a:rPr lang="pl-PL" sz="6600" dirty="0"/>
              <a:t> a </a:t>
            </a:r>
            <a:r>
              <a:rPr lang="pl-PL" sz="6600" dirty="0" err="1"/>
              <a:t>colleague</a:t>
            </a:r>
            <a:r>
              <a:rPr lang="pl-PL" sz="6600" dirty="0"/>
              <a:t> for </a:t>
            </a:r>
            <a:r>
              <a:rPr lang="pl-PL" sz="6600" dirty="0" err="1"/>
              <a:t>advice</a:t>
            </a:r>
            <a:endParaRPr lang="pl-PL" sz="6600" dirty="0"/>
          </a:p>
          <a:p>
            <a:r>
              <a:rPr lang="pl-PL" sz="6600" dirty="0" err="1"/>
              <a:t>Change</a:t>
            </a:r>
            <a:r>
              <a:rPr lang="pl-PL" sz="6600" dirty="0"/>
              <a:t> </a:t>
            </a:r>
            <a:r>
              <a:rPr lang="pl-PL" sz="6600" dirty="0" err="1"/>
              <a:t>this</a:t>
            </a:r>
            <a:r>
              <a:rPr lang="pl-PL" sz="6600" dirty="0"/>
              <a:t> </a:t>
            </a:r>
            <a:r>
              <a:rPr lang="pl-PL" sz="6600" dirty="0" err="1"/>
              <a:t>situation</a:t>
            </a:r>
            <a:r>
              <a:rPr lang="pl-PL" sz="6600" dirty="0"/>
              <a:t> to a </a:t>
            </a:r>
            <a:r>
              <a:rPr lang="pl-PL" sz="6600" dirty="0" err="1"/>
              <a:t>positive</a:t>
            </a:r>
            <a:r>
              <a:rPr lang="pl-PL" sz="6600" dirty="0"/>
              <a:t> one</a:t>
            </a:r>
          </a:p>
        </p:txBody>
      </p:sp>
    </p:spTree>
    <p:extLst>
      <p:ext uri="{BB962C8B-B14F-4D97-AF65-F5344CB8AC3E}">
        <p14:creationId xmlns:p14="http://schemas.microsoft.com/office/powerpoint/2010/main" xmlns="" val="235251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24D209-63F5-458C-9420-9949E0D1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244" y="2930009"/>
            <a:ext cx="11386752" cy="2625446"/>
          </a:xfrm>
        </p:spPr>
        <p:txBody>
          <a:bodyPr>
            <a:noAutofit/>
          </a:bodyPr>
          <a:lstStyle/>
          <a:p>
            <a:r>
              <a:rPr lang="pl-PL" sz="15000" dirty="0" err="1"/>
              <a:t>Thank</a:t>
            </a:r>
            <a:r>
              <a:rPr lang="pl-PL" sz="15000" dirty="0"/>
              <a:t> </a:t>
            </a:r>
            <a:r>
              <a:rPr lang="pl-PL" sz="15000" dirty="0" err="1"/>
              <a:t>you</a:t>
            </a:r>
            <a:r>
              <a:rPr lang="pl-PL" sz="15000" dirty="0"/>
              <a:t> for </a:t>
            </a:r>
            <a:r>
              <a:rPr lang="pl-PL" sz="15000" dirty="0" err="1"/>
              <a:t>watching</a:t>
            </a:r>
            <a:endParaRPr lang="pl-PL" sz="15000" dirty="0"/>
          </a:p>
        </p:txBody>
      </p:sp>
    </p:spTree>
    <p:extLst>
      <p:ext uri="{BB962C8B-B14F-4D97-AF65-F5344CB8AC3E}">
        <p14:creationId xmlns:p14="http://schemas.microsoft.com/office/powerpoint/2010/main" xmlns="" val="98185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81</Words>
  <Application>Microsoft Office PowerPoint</Application>
  <PresentationFormat>Niestandardowy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SketchyVTI</vt:lpstr>
      <vt:lpstr>Stress</vt:lpstr>
      <vt:lpstr>What is it?</vt:lpstr>
      <vt:lpstr>When we have stress?</vt:lpstr>
      <vt:lpstr>How can we overcome stress?</vt:lpstr>
      <vt:lpstr>Thank you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Sofia Mandziuk</dc:creator>
  <cp:lastModifiedBy>Justyna</cp:lastModifiedBy>
  <cp:revision>1</cp:revision>
  <dcterms:created xsi:type="dcterms:W3CDTF">2021-06-13T12:26:35Z</dcterms:created>
  <dcterms:modified xsi:type="dcterms:W3CDTF">2021-06-15T11:06:54Z</dcterms:modified>
</cp:coreProperties>
</file>