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47"/>
    <p:restoredTop sz="94387"/>
  </p:normalViewPr>
  <p:slideViewPr>
    <p:cSldViewPr snapToGrid="0" snapToObjects="1">
      <p:cViewPr varScale="1">
        <p:scale>
          <a:sx n="52" d="100"/>
          <a:sy n="52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A97D6-DA3D-4F50-A00E-619ABCC74292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897260-57F0-4487-B965-687E733F3D12}">
      <dgm:prSet custT="1"/>
      <dgm:spPr/>
      <dgm:t>
        <a:bodyPr/>
        <a:lstStyle/>
        <a:p>
          <a:r>
            <a:rPr lang="en-US" sz="1050" dirty="0"/>
            <a:t>Reducing stress is not so easy. We need to take care of ourselves because nobody else won’t. </a:t>
          </a:r>
        </a:p>
      </dgm:t>
    </dgm:pt>
    <dgm:pt modelId="{EE6287C6-C361-4D18-9B9A-24D32D90B02A}" type="parTrans" cxnId="{9297250F-9EDB-437C-9D04-9775FAAEE043}">
      <dgm:prSet/>
      <dgm:spPr/>
      <dgm:t>
        <a:bodyPr/>
        <a:lstStyle/>
        <a:p>
          <a:endParaRPr lang="en-US"/>
        </a:p>
      </dgm:t>
    </dgm:pt>
    <dgm:pt modelId="{A16B2E4A-A073-47DA-8BB0-88DED54EB32F}" type="sibTrans" cxnId="{9297250F-9EDB-437C-9D04-9775FAAEE043}">
      <dgm:prSet/>
      <dgm:spPr/>
      <dgm:t>
        <a:bodyPr/>
        <a:lstStyle/>
        <a:p>
          <a:endParaRPr lang="en-US"/>
        </a:p>
      </dgm:t>
    </dgm:pt>
    <dgm:pt modelId="{DAEA7113-194B-450A-A59A-04905A2AE936}">
      <dgm:prSet custT="1"/>
      <dgm:spPr/>
      <dgm:t>
        <a:bodyPr/>
        <a:lstStyle/>
        <a:p>
          <a:r>
            <a:rPr lang="en-US" sz="1400" dirty="0"/>
            <a:t>Eating healthy, getting plenty of sleep and exercising is significant.</a:t>
          </a:r>
        </a:p>
      </dgm:t>
    </dgm:pt>
    <dgm:pt modelId="{AF683FA4-97D0-4FF5-AD29-E8799A035AA2}" type="parTrans" cxnId="{825389EC-14CF-4F17-90CF-1674E7EA8AF3}">
      <dgm:prSet/>
      <dgm:spPr/>
      <dgm:t>
        <a:bodyPr/>
        <a:lstStyle/>
        <a:p>
          <a:endParaRPr lang="en-US"/>
        </a:p>
      </dgm:t>
    </dgm:pt>
    <dgm:pt modelId="{A50FB99D-F169-451C-91BA-650BAD639A54}" type="sibTrans" cxnId="{825389EC-14CF-4F17-90CF-1674E7EA8AF3}">
      <dgm:prSet/>
      <dgm:spPr/>
      <dgm:t>
        <a:bodyPr/>
        <a:lstStyle/>
        <a:p>
          <a:endParaRPr lang="en-US"/>
        </a:p>
      </dgm:t>
    </dgm:pt>
    <dgm:pt modelId="{1E176980-0999-4FC7-99A0-0AABE0B29661}">
      <dgm:prSet custT="1"/>
      <dgm:spPr/>
      <dgm:t>
        <a:bodyPr/>
        <a:lstStyle/>
        <a:p>
          <a:r>
            <a:rPr lang="en-US" sz="1200" dirty="0"/>
            <a:t>Share your problems and talk to others about how you truly feel with friends, parents or counselor. </a:t>
          </a:r>
        </a:p>
      </dgm:t>
    </dgm:pt>
    <dgm:pt modelId="{C4CD180E-57A8-4C6E-8C16-3DF79905C9C7}" type="parTrans" cxnId="{1A275B6D-265E-44A9-9AAF-714DB79533C8}">
      <dgm:prSet/>
      <dgm:spPr/>
      <dgm:t>
        <a:bodyPr/>
        <a:lstStyle/>
        <a:p>
          <a:endParaRPr lang="en-US"/>
        </a:p>
      </dgm:t>
    </dgm:pt>
    <dgm:pt modelId="{A92A2635-9E15-4997-A3CB-326B90E8C511}" type="sibTrans" cxnId="{1A275B6D-265E-44A9-9AAF-714DB79533C8}">
      <dgm:prSet/>
      <dgm:spPr/>
      <dgm:t>
        <a:bodyPr/>
        <a:lstStyle/>
        <a:p>
          <a:endParaRPr lang="en-US"/>
        </a:p>
      </dgm:t>
    </dgm:pt>
    <dgm:pt modelId="{39ADB3F9-23A2-4062-A401-2735ED5956AC}">
      <dgm:prSet custT="1"/>
      <dgm:spPr/>
      <dgm:t>
        <a:bodyPr/>
        <a:lstStyle/>
        <a:p>
          <a:r>
            <a:rPr lang="en-US" sz="1600" dirty="0"/>
            <a:t>Recognize when you should get more help.</a:t>
          </a:r>
        </a:p>
      </dgm:t>
    </dgm:pt>
    <dgm:pt modelId="{CC444E90-A962-4D1F-90CB-48DD64BC3DAF}" type="parTrans" cxnId="{416C8F25-FC27-49F7-803F-21AD80CFC7AD}">
      <dgm:prSet/>
      <dgm:spPr/>
      <dgm:t>
        <a:bodyPr/>
        <a:lstStyle/>
        <a:p>
          <a:endParaRPr lang="en-US"/>
        </a:p>
      </dgm:t>
    </dgm:pt>
    <dgm:pt modelId="{3F9B6B18-5BC8-436B-A742-FED8B804D7E4}" type="sibTrans" cxnId="{416C8F25-FC27-49F7-803F-21AD80CFC7AD}">
      <dgm:prSet/>
      <dgm:spPr/>
      <dgm:t>
        <a:bodyPr/>
        <a:lstStyle/>
        <a:p>
          <a:endParaRPr lang="en-US"/>
        </a:p>
      </dgm:t>
    </dgm:pt>
    <dgm:pt modelId="{30C90545-2087-492F-93E5-3C4A20C64C05}">
      <dgm:prSet custT="1"/>
      <dgm:spPr/>
      <dgm:t>
        <a:bodyPr/>
        <a:lstStyle/>
        <a:p>
          <a:r>
            <a:rPr lang="en-US" sz="1400" dirty="0"/>
            <a:t>Find some time everyday for relaxation and stress relieve.</a:t>
          </a:r>
        </a:p>
      </dgm:t>
    </dgm:pt>
    <dgm:pt modelId="{04EE5467-BE53-43F8-8C7E-CD2C6E6EB10B}" type="parTrans" cxnId="{D69984A3-A88B-4299-B1AF-7CDE310DA19A}">
      <dgm:prSet/>
      <dgm:spPr/>
      <dgm:t>
        <a:bodyPr/>
        <a:lstStyle/>
        <a:p>
          <a:endParaRPr lang="en-US"/>
        </a:p>
      </dgm:t>
    </dgm:pt>
    <dgm:pt modelId="{29D6E0B0-FF6F-4AC8-80A7-958363FF87DD}" type="sibTrans" cxnId="{D69984A3-A88B-4299-B1AF-7CDE310DA19A}">
      <dgm:prSet/>
      <dgm:spPr/>
      <dgm:t>
        <a:bodyPr/>
        <a:lstStyle/>
        <a:p>
          <a:endParaRPr lang="en-US"/>
        </a:p>
      </dgm:t>
    </dgm:pt>
    <dgm:pt modelId="{B5A3B68F-43BF-4EF1-9775-0612E45FE093}">
      <dgm:prSet custT="1"/>
      <dgm:spPr/>
      <dgm:t>
        <a:bodyPr/>
        <a:lstStyle/>
        <a:p>
          <a:r>
            <a:rPr lang="en-US" sz="1600" dirty="0"/>
            <a:t>Never give up and know your worth.</a:t>
          </a:r>
        </a:p>
      </dgm:t>
    </dgm:pt>
    <dgm:pt modelId="{8C492157-0E7B-4117-B078-17D1EA27C222}" type="parTrans" cxnId="{0B7FAB55-8B1D-4372-B57D-F34EA4A0FD11}">
      <dgm:prSet/>
      <dgm:spPr/>
      <dgm:t>
        <a:bodyPr/>
        <a:lstStyle/>
        <a:p>
          <a:endParaRPr lang="en-US"/>
        </a:p>
      </dgm:t>
    </dgm:pt>
    <dgm:pt modelId="{234F023F-63B6-4643-816A-B5CD32498966}" type="sibTrans" cxnId="{0B7FAB55-8B1D-4372-B57D-F34EA4A0FD11}">
      <dgm:prSet/>
      <dgm:spPr/>
      <dgm:t>
        <a:bodyPr/>
        <a:lstStyle/>
        <a:p>
          <a:endParaRPr lang="en-US"/>
        </a:p>
      </dgm:t>
    </dgm:pt>
    <dgm:pt modelId="{7AE284A3-C657-3743-981F-A72B55264315}" type="pres">
      <dgm:prSet presAssocID="{57DA97D6-DA3D-4F50-A00E-619ABCC7429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2DA5A6-056D-5740-9F0F-ED638F35427A}" type="pres">
      <dgm:prSet presAssocID="{57DA97D6-DA3D-4F50-A00E-619ABCC74292}" presName="wedge1" presStyleLbl="node1" presStyleIdx="0" presStyleCnt="6"/>
      <dgm:spPr/>
      <dgm:t>
        <a:bodyPr/>
        <a:lstStyle/>
        <a:p>
          <a:endParaRPr lang="pl-PL"/>
        </a:p>
      </dgm:t>
    </dgm:pt>
    <dgm:pt modelId="{152892B2-6E75-B14B-B77C-A1B04C11486B}" type="pres">
      <dgm:prSet presAssocID="{57DA97D6-DA3D-4F50-A00E-619ABCC74292}" presName="dummy1a" presStyleCnt="0"/>
      <dgm:spPr/>
    </dgm:pt>
    <dgm:pt modelId="{524582A5-4C08-5E45-950A-0E57A1F45273}" type="pres">
      <dgm:prSet presAssocID="{57DA97D6-DA3D-4F50-A00E-619ABCC74292}" presName="dummy1b" presStyleCnt="0"/>
      <dgm:spPr/>
    </dgm:pt>
    <dgm:pt modelId="{0F15F61B-0B10-A94D-82A3-CCC30653E98F}" type="pres">
      <dgm:prSet presAssocID="{57DA97D6-DA3D-4F50-A00E-619ABCC74292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D44C39-65C0-F94C-9DE1-0D6E81BAB99D}" type="pres">
      <dgm:prSet presAssocID="{57DA97D6-DA3D-4F50-A00E-619ABCC74292}" presName="wedge2" presStyleLbl="node1" presStyleIdx="1" presStyleCnt="6"/>
      <dgm:spPr/>
      <dgm:t>
        <a:bodyPr/>
        <a:lstStyle/>
        <a:p>
          <a:endParaRPr lang="pl-PL"/>
        </a:p>
      </dgm:t>
    </dgm:pt>
    <dgm:pt modelId="{A4CF163E-1471-A34C-A1EF-2A5B145D164F}" type="pres">
      <dgm:prSet presAssocID="{57DA97D6-DA3D-4F50-A00E-619ABCC74292}" presName="dummy2a" presStyleCnt="0"/>
      <dgm:spPr/>
    </dgm:pt>
    <dgm:pt modelId="{1B26F6A5-1C8F-034D-B88E-AF1E151A7318}" type="pres">
      <dgm:prSet presAssocID="{57DA97D6-DA3D-4F50-A00E-619ABCC74292}" presName="dummy2b" presStyleCnt="0"/>
      <dgm:spPr/>
    </dgm:pt>
    <dgm:pt modelId="{78689F6E-7957-B54B-9695-9AD182F57118}" type="pres">
      <dgm:prSet presAssocID="{57DA97D6-DA3D-4F50-A00E-619ABCC74292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F1848A-20E9-4F48-B7CA-1FD4E671BCA7}" type="pres">
      <dgm:prSet presAssocID="{57DA97D6-DA3D-4F50-A00E-619ABCC74292}" presName="wedge3" presStyleLbl="node1" presStyleIdx="2" presStyleCnt="6"/>
      <dgm:spPr/>
      <dgm:t>
        <a:bodyPr/>
        <a:lstStyle/>
        <a:p>
          <a:endParaRPr lang="pl-PL"/>
        </a:p>
      </dgm:t>
    </dgm:pt>
    <dgm:pt modelId="{199E91F9-160B-7640-8F2B-AD153CB25244}" type="pres">
      <dgm:prSet presAssocID="{57DA97D6-DA3D-4F50-A00E-619ABCC74292}" presName="dummy3a" presStyleCnt="0"/>
      <dgm:spPr/>
    </dgm:pt>
    <dgm:pt modelId="{EB80FE12-BDE2-5349-8ABF-D8636D0B1669}" type="pres">
      <dgm:prSet presAssocID="{57DA97D6-DA3D-4F50-A00E-619ABCC74292}" presName="dummy3b" presStyleCnt="0"/>
      <dgm:spPr/>
    </dgm:pt>
    <dgm:pt modelId="{D775CB52-5A77-0D41-8C82-A32496F10C59}" type="pres">
      <dgm:prSet presAssocID="{57DA97D6-DA3D-4F50-A00E-619ABCC74292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EEFF53-C1BA-FC4E-962D-51ED94913F04}" type="pres">
      <dgm:prSet presAssocID="{57DA97D6-DA3D-4F50-A00E-619ABCC74292}" presName="wedge4" presStyleLbl="node1" presStyleIdx="3" presStyleCnt="6"/>
      <dgm:spPr/>
      <dgm:t>
        <a:bodyPr/>
        <a:lstStyle/>
        <a:p>
          <a:endParaRPr lang="pl-PL"/>
        </a:p>
      </dgm:t>
    </dgm:pt>
    <dgm:pt modelId="{4DF1F430-EA84-CC4B-ADD1-2EC9D45EBD3E}" type="pres">
      <dgm:prSet presAssocID="{57DA97D6-DA3D-4F50-A00E-619ABCC74292}" presName="dummy4a" presStyleCnt="0"/>
      <dgm:spPr/>
    </dgm:pt>
    <dgm:pt modelId="{BD0DB139-4E4B-ED4A-AB33-B80CC4693E13}" type="pres">
      <dgm:prSet presAssocID="{57DA97D6-DA3D-4F50-A00E-619ABCC74292}" presName="dummy4b" presStyleCnt="0"/>
      <dgm:spPr/>
    </dgm:pt>
    <dgm:pt modelId="{F48F3E84-1BC8-A24E-A591-EFB3A1BB29FB}" type="pres">
      <dgm:prSet presAssocID="{57DA97D6-DA3D-4F50-A00E-619ABCC74292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42687F-044A-774E-ABFE-33D5FDB18D4E}" type="pres">
      <dgm:prSet presAssocID="{57DA97D6-DA3D-4F50-A00E-619ABCC74292}" presName="wedge5" presStyleLbl="node1" presStyleIdx="4" presStyleCnt="6"/>
      <dgm:spPr/>
      <dgm:t>
        <a:bodyPr/>
        <a:lstStyle/>
        <a:p>
          <a:endParaRPr lang="pl-PL"/>
        </a:p>
      </dgm:t>
    </dgm:pt>
    <dgm:pt modelId="{79800B05-0A9C-424F-A60B-AA9226CB030B}" type="pres">
      <dgm:prSet presAssocID="{57DA97D6-DA3D-4F50-A00E-619ABCC74292}" presName="dummy5a" presStyleCnt="0"/>
      <dgm:spPr/>
    </dgm:pt>
    <dgm:pt modelId="{5AA3616E-4433-7549-A192-8EAB46EEED96}" type="pres">
      <dgm:prSet presAssocID="{57DA97D6-DA3D-4F50-A00E-619ABCC74292}" presName="dummy5b" presStyleCnt="0"/>
      <dgm:spPr/>
    </dgm:pt>
    <dgm:pt modelId="{BE9E9696-EB07-A74F-BF49-0999AABB6A54}" type="pres">
      <dgm:prSet presAssocID="{57DA97D6-DA3D-4F50-A00E-619ABCC74292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6AD484-1C5F-D74C-8F31-D0F0E125EE49}" type="pres">
      <dgm:prSet presAssocID="{57DA97D6-DA3D-4F50-A00E-619ABCC74292}" presName="wedge6" presStyleLbl="node1" presStyleIdx="5" presStyleCnt="6"/>
      <dgm:spPr/>
      <dgm:t>
        <a:bodyPr/>
        <a:lstStyle/>
        <a:p>
          <a:endParaRPr lang="pl-PL"/>
        </a:p>
      </dgm:t>
    </dgm:pt>
    <dgm:pt modelId="{FB317A8E-DF75-C245-A37C-B95EAA81547A}" type="pres">
      <dgm:prSet presAssocID="{57DA97D6-DA3D-4F50-A00E-619ABCC74292}" presName="dummy6a" presStyleCnt="0"/>
      <dgm:spPr/>
    </dgm:pt>
    <dgm:pt modelId="{C400F911-C77F-8B44-8EC8-F7D670FE3916}" type="pres">
      <dgm:prSet presAssocID="{57DA97D6-DA3D-4F50-A00E-619ABCC74292}" presName="dummy6b" presStyleCnt="0"/>
      <dgm:spPr/>
    </dgm:pt>
    <dgm:pt modelId="{417B07AC-70EB-E54F-BB5E-8B953E6BD761}" type="pres">
      <dgm:prSet presAssocID="{57DA97D6-DA3D-4F50-A00E-619ABCC74292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42D8F4-E78F-E04F-B07E-0C2CB4959325}" type="pres">
      <dgm:prSet presAssocID="{A16B2E4A-A073-47DA-8BB0-88DED54EB32F}" presName="arrowWedge1" presStyleLbl="fgSibTrans2D1" presStyleIdx="0" presStyleCnt="6"/>
      <dgm:spPr/>
    </dgm:pt>
    <dgm:pt modelId="{73A7C5D4-2DBD-AD4E-85E7-752C6FB8A9F1}" type="pres">
      <dgm:prSet presAssocID="{A50FB99D-F169-451C-91BA-650BAD639A54}" presName="arrowWedge2" presStyleLbl="fgSibTrans2D1" presStyleIdx="1" presStyleCnt="6"/>
      <dgm:spPr/>
    </dgm:pt>
    <dgm:pt modelId="{09A7832E-65D8-6E4F-B1FB-49E6DDEFDB12}" type="pres">
      <dgm:prSet presAssocID="{A92A2635-9E15-4997-A3CB-326B90E8C511}" presName="arrowWedge3" presStyleLbl="fgSibTrans2D1" presStyleIdx="2" presStyleCnt="6"/>
      <dgm:spPr/>
    </dgm:pt>
    <dgm:pt modelId="{53E1ECE5-F6E5-0F4F-BACA-5953C3CEC416}" type="pres">
      <dgm:prSet presAssocID="{3F9B6B18-5BC8-436B-A742-FED8B804D7E4}" presName="arrowWedge4" presStyleLbl="fgSibTrans2D1" presStyleIdx="3" presStyleCnt="6"/>
      <dgm:spPr/>
    </dgm:pt>
    <dgm:pt modelId="{897AD010-4D77-D649-B8B4-472E7FE0925C}" type="pres">
      <dgm:prSet presAssocID="{29D6E0B0-FF6F-4AC8-80A7-958363FF87DD}" presName="arrowWedge5" presStyleLbl="fgSibTrans2D1" presStyleIdx="4" presStyleCnt="6"/>
      <dgm:spPr/>
    </dgm:pt>
    <dgm:pt modelId="{B11BF284-9717-E948-8819-BF1648BEE2BA}" type="pres">
      <dgm:prSet presAssocID="{234F023F-63B6-4643-816A-B5CD32498966}" presName="arrowWedge6" presStyleLbl="fgSibTrans2D1" presStyleIdx="5" presStyleCnt="6"/>
      <dgm:spPr/>
    </dgm:pt>
  </dgm:ptLst>
  <dgm:cxnLst>
    <dgm:cxn modelId="{4ABB5E55-A13D-5C47-B07E-2384F9B612D4}" type="presOf" srcId="{39ADB3F9-23A2-4062-A401-2735ED5956AC}" destId="{42EEFF53-C1BA-FC4E-962D-51ED94913F04}" srcOrd="0" destOrd="0" presId="urn:microsoft.com/office/officeart/2005/8/layout/cycle8"/>
    <dgm:cxn modelId="{DF1048E3-5E63-8446-AEE3-98B4D2CC51CF}" type="presOf" srcId="{6D897260-57F0-4487-B965-687E733F3D12}" destId="{0F15F61B-0B10-A94D-82A3-CCC30653E98F}" srcOrd="1" destOrd="0" presId="urn:microsoft.com/office/officeart/2005/8/layout/cycle8"/>
    <dgm:cxn modelId="{228240E4-EB4C-AF44-A2D1-072E0804DD66}" type="presOf" srcId="{30C90545-2087-492F-93E5-3C4A20C64C05}" destId="{1F42687F-044A-774E-ABFE-33D5FDB18D4E}" srcOrd="0" destOrd="0" presId="urn:microsoft.com/office/officeart/2005/8/layout/cycle8"/>
    <dgm:cxn modelId="{9297250F-9EDB-437C-9D04-9775FAAEE043}" srcId="{57DA97D6-DA3D-4F50-A00E-619ABCC74292}" destId="{6D897260-57F0-4487-B965-687E733F3D12}" srcOrd="0" destOrd="0" parTransId="{EE6287C6-C361-4D18-9B9A-24D32D90B02A}" sibTransId="{A16B2E4A-A073-47DA-8BB0-88DED54EB32F}"/>
    <dgm:cxn modelId="{825389EC-14CF-4F17-90CF-1674E7EA8AF3}" srcId="{57DA97D6-DA3D-4F50-A00E-619ABCC74292}" destId="{DAEA7113-194B-450A-A59A-04905A2AE936}" srcOrd="1" destOrd="0" parTransId="{AF683FA4-97D0-4FF5-AD29-E8799A035AA2}" sibTransId="{A50FB99D-F169-451C-91BA-650BAD639A54}"/>
    <dgm:cxn modelId="{36CF2BFD-1511-4C4A-9A39-15E5F3FB4B09}" type="presOf" srcId="{DAEA7113-194B-450A-A59A-04905A2AE936}" destId="{67D44C39-65C0-F94C-9DE1-0D6E81BAB99D}" srcOrd="0" destOrd="0" presId="urn:microsoft.com/office/officeart/2005/8/layout/cycle8"/>
    <dgm:cxn modelId="{CAC78C72-2306-5343-926B-CD419875DD58}" type="presOf" srcId="{B5A3B68F-43BF-4EF1-9775-0612E45FE093}" destId="{417B07AC-70EB-E54F-BB5E-8B953E6BD761}" srcOrd="1" destOrd="0" presId="urn:microsoft.com/office/officeart/2005/8/layout/cycle8"/>
    <dgm:cxn modelId="{F652209D-0344-104F-A571-2ABA4754CC68}" type="presOf" srcId="{39ADB3F9-23A2-4062-A401-2735ED5956AC}" destId="{F48F3E84-1BC8-A24E-A591-EFB3A1BB29FB}" srcOrd="1" destOrd="0" presId="urn:microsoft.com/office/officeart/2005/8/layout/cycle8"/>
    <dgm:cxn modelId="{1A275B6D-265E-44A9-9AAF-714DB79533C8}" srcId="{57DA97D6-DA3D-4F50-A00E-619ABCC74292}" destId="{1E176980-0999-4FC7-99A0-0AABE0B29661}" srcOrd="2" destOrd="0" parTransId="{C4CD180E-57A8-4C6E-8C16-3DF79905C9C7}" sibTransId="{A92A2635-9E15-4997-A3CB-326B90E8C511}"/>
    <dgm:cxn modelId="{57F2CF7C-5D1D-8346-8F01-6448E5047BDD}" type="presOf" srcId="{57DA97D6-DA3D-4F50-A00E-619ABCC74292}" destId="{7AE284A3-C657-3743-981F-A72B55264315}" srcOrd="0" destOrd="0" presId="urn:microsoft.com/office/officeart/2005/8/layout/cycle8"/>
    <dgm:cxn modelId="{42DF269F-9E04-0A41-AE1A-4FE80E1ECBD1}" type="presOf" srcId="{1E176980-0999-4FC7-99A0-0AABE0B29661}" destId="{A2F1848A-20E9-4F48-B7CA-1FD4E671BCA7}" srcOrd="0" destOrd="0" presId="urn:microsoft.com/office/officeart/2005/8/layout/cycle8"/>
    <dgm:cxn modelId="{9B46A8BB-4327-EC4A-90DF-540A1877439D}" type="presOf" srcId="{B5A3B68F-43BF-4EF1-9775-0612E45FE093}" destId="{F66AD484-1C5F-D74C-8F31-D0F0E125EE49}" srcOrd="0" destOrd="0" presId="urn:microsoft.com/office/officeart/2005/8/layout/cycle8"/>
    <dgm:cxn modelId="{D69984A3-A88B-4299-B1AF-7CDE310DA19A}" srcId="{57DA97D6-DA3D-4F50-A00E-619ABCC74292}" destId="{30C90545-2087-492F-93E5-3C4A20C64C05}" srcOrd="4" destOrd="0" parTransId="{04EE5467-BE53-43F8-8C7E-CD2C6E6EB10B}" sibTransId="{29D6E0B0-FF6F-4AC8-80A7-958363FF87DD}"/>
    <dgm:cxn modelId="{737F76D1-951A-5144-8D1A-F24E2C2FF3D8}" type="presOf" srcId="{30C90545-2087-492F-93E5-3C4A20C64C05}" destId="{BE9E9696-EB07-A74F-BF49-0999AABB6A54}" srcOrd="1" destOrd="0" presId="urn:microsoft.com/office/officeart/2005/8/layout/cycle8"/>
    <dgm:cxn modelId="{416C8F25-FC27-49F7-803F-21AD80CFC7AD}" srcId="{57DA97D6-DA3D-4F50-A00E-619ABCC74292}" destId="{39ADB3F9-23A2-4062-A401-2735ED5956AC}" srcOrd="3" destOrd="0" parTransId="{CC444E90-A962-4D1F-90CB-48DD64BC3DAF}" sibTransId="{3F9B6B18-5BC8-436B-A742-FED8B804D7E4}"/>
    <dgm:cxn modelId="{9719F26B-47CA-944C-AA3B-226DAC60C7C6}" type="presOf" srcId="{1E176980-0999-4FC7-99A0-0AABE0B29661}" destId="{D775CB52-5A77-0D41-8C82-A32496F10C59}" srcOrd="1" destOrd="0" presId="urn:microsoft.com/office/officeart/2005/8/layout/cycle8"/>
    <dgm:cxn modelId="{18DA2C6B-E8F6-4E43-9979-F3BE140A9BCE}" type="presOf" srcId="{6D897260-57F0-4487-B965-687E733F3D12}" destId="{312DA5A6-056D-5740-9F0F-ED638F35427A}" srcOrd="0" destOrd="0" presId="urn:microsoft.com/office/officeart/2005/8/layout/cycle8"/>
    <dgm:cxn modelId="{0B7FAB55-8B1D-4372-B57D-F34EA4A0FD11}" srcId="{57DA97D6-DA3D-4F50-A00E-619ABCC74292}" destId="{B5A3B68F-43BF-4EF1-9775-0612E45FE093}" srcOrd="5" destOrd="0" parTransId="{8C492157-0E7B-4117-B078-17D1EA27C222}" sibTransId="{234F023F-63B6-4643-816A-B5CD32498966}"/>
    <dgm:cxn modelId="{181E875E-545A-6B44-8E79-DC4EBA2589AB}" type="presOf" srcId="{DAEA7113-194B-450A-A59A-04905A2AE936}" destId="{78689F6E-7957-B54B-9695-9AD182F57118}" srcOrd="1" destOrd="0" presId="urn:microsoft.com/office/officeart/2005/8/layout/cycle8"/>
    <dgm:cxn modelId="{18C71ECC-05D9-C447-8EEE-304FF13C98F4}" type="presParOf" srcId="{7AE284A3-C657-3743-981F-A72B55264315}" destId="{312DA5A6-056D-5740-9F0F-ED638F35427A}" srcOrd="0" destOrd="0" presId="urn:microsoft.com/office/officeart/2005/8/layout/cycle8"/>
    <dgm:cxn modelId="{34A2BEE6-ED81-904C-8E11-E9FB93932814}" type="presParOf" srcId="{7AE284A3-C657-3743-981F-A72B55264315}" destId="{152892B2-6E75-B14B-B77C-A1B04C11486B}" srcOrd="1" destOrd="0" presId="urn:microsoft.com/office/officeart/2005/8/layout/cycle8"/>
    <dgm:cxn modelId="{96058E44-B32A-8041-8E7E-809A7F40A5F3}" type="presParOf" srcId="{7AE284A3-C657-3743-981F-A72B55264315}" destId="{524582A5-4C08-5E45-950A-0E57A1F45273}" srcOrd="2" destOrd="0" presId="urn:microsoft.com/office/officeart/2005/8/layout/cycle8"/>
    <dgm:cxn modelId="{24DF9993-BD17-654A-997B-4EDB1B8246E1}" type="presParOf" srcId="{7AE284A3-C657-3743-981F-A72B55264315}" destId="{0F15F61B-0B10-A94D-82A3-CCC30653E98F}" srcOrd="3" destOrd="0" presId="urn:microsoft.com/office/officeart/2005/8/layout/cycle8"/>
    <dgm:cxn modelId="{ECF04BC2-9964-1743-9BDE-AE375CC51AF4}" type="presParOf" srcId="{7AE284A3-C657-3743-981F-A72B55264315}" destId="{67D44C39-65C0-F94C-9DE1-0D6E81BAB99D}" srcOrd="4" destOrd="0" presId="urn:microsoft.com/office/officeart/2005/8/layout/cycle8"/>
    <dgm:cxn modelId="{8EDF485C-EFDE-FB44-A59C-698DC99EB19B}" type="presParOf" srcId="{7AE284A3-C657-3743-981F-A72B55264315}" destId="{A4CF163E-1471-A34C-A1EF-2A5B145D164F}" srcOrd="5" destOrd="0" presId="urn:microsoft.com/office/officeart/2005/8/layout/cycle8"/>
    <dgm:cxn modelId="{CA6D710D-1F35-FE44-8CB2-90781E401908}" type="presParOf" srcId="{7AE284A3-C657-3743-981F-A72B55264315}" destId="{1B26F6A5-1C8F-034D-B88E-AF1E151A7318}" srcOrd="6" destOrd="0" presId="urn:microsoft.com/office/officeart/2005/8/layout/cycle8"/>
    <dgm:cxn modelId="{13437559-7720-D148-88BD-853156166EA7}" type="presParOf" srcId="{7AE284A3-C657-3743-981F-A72B55264315}" destId="{78689F6E-7957-B54B-9695-9AD182F57118}" srcOrd="7" destOrd="0" presId="urn:microsoft.com/office/officeart/2005/8/layout/cycle8"/>
    <dgm:cxn modelId="{FE20A3BD-679F-CB4F-A5A6-CFF2666F78FC}" type="presParOf" srcId="{7AE284A3-C657-3743-981F-A72B55264315}" destId="{A2F1848A-20E9-4F48-B7CA-1FD4E671BCA7}" srcOrd="8" destOrd="0" presId="urn:microsoft.com/office/officeart/2005/8/layout/cycle8"/>
    <dgm:cxn modelId="{66D4D326-973C-B541-8B0B-3A76A5897747}" type="presParOf" srcId="{7AE284A3-C657-3743-981F-A72B55264315}" destId="{199E91F9-160B-7640-8F2B-AD153CB25244}" srcOrd="9" destOrd="0" presId="urn:microsoft.com/office/officeart/2005/8/layout/cycle8"/>
    <dgm:cxn modelId="{7F05FF2C-C1C3-0647-A2BF-E11AD64DE9AE}" type="presParOf" srcId="{7AE284A3-C657-3743-981F-A72B55264315}" destId="{EB80FE12-BDE2-5349-8ABF-D8636D0B1669}" srcOrd="10" destOrd="0" presId="urn:microsoft.com/office/officeart/2005/8/layout/cycle8"/>
    <dgm:cxn modelId="{9C5B3D12-1D90-A643-96FF-74D33CA2A2D2}" type="presParOf" srcId="{7AE284A3-C657-3743-981F-A72B55264315}" destId="{D775CB52-5A77-0D41-8C82-A32496F10C59}" srcOrd="11" destOrd="0" presId="urn:microsoft.com/office/officeart/2005/8/layout/cycle8"/>
    <dgm:cxn modelId="{D2F476B6-1289-FF49-B851-191D69C50D11}" type="presParOf" srcId="{7AE284A3-C657-3743-981F-A72B55264315}" destId="{42EEFF53-C1BA-FC4E-962D-51ED94913F04}" srcOrd="12" destOrd="0" presId="urn:microsoft.com/office/officeart/2005/8/layout/cycle8"/>
    <dgm:cxn modelId="{35EB21A5-880A-2248-A5BA-7A22C185B864}" type="presParOf" srcId="{7AE284A3-C657-3743-981F-A72B55264315}" destId="{4DF1F430-EA84-CC4B-ADD1-2EC9D45EBD3E}" srcOrd="13" destOrd="0" presId="urn:microsoft.com/office/officeart/2005/8/layout/cycle8"/>
    <dgm:cxn modelId="{0742FBAC-EE4E-9B4F-B510-D343B52B5656}" type="presParOf" srcId="{7AE284A3-C657-3743-981F-A72B55264315}" destId="{BD0DB139-4E4B-ED4A-AB33-B80CC4693E13}" srcOrd="14" destOrd="0" presId="urn:microsoft.com/office/officeart/2005/8/layout/cycle8"/>
    <dgm:cxn modelId="{E328E4AB-6267-B344-8ECB-710D45E09F0A}" type="presParOf" srcId="{7AE284A3-C657-3743-981F-A72B55264315}" destId="{F48F3E84-1BC8-A24E-A591-EFB3A1BB29FB}" srcOrd="15" destOrd="0" presId="urn:microsoft.com/office/officeart/2005/8/layout/cycle8"/>
    <dgm:cxn modelId="{1C3B1012-9BE1-A04C-A540-C41B75CA731B}" type="presParOf" srcId="{7AE284A3-C657-3743-981F-A72B55264315}" destId="{1F42687F-044A-774E-ABFE-33D5FDB18D4E}" srcOrd="16" destOrd="0" presId="urn:microsoft.com/office/officeart/2005/8/layout/cycle8"/>
    <dgm:cxn modelId="{A87035AA-F10C-884B-A3D3-72DD5C66174D}" type="presParOf" srcId="{7AE284A3-C657-3743-981F-A72B55264315}" destId="{79800B05-0A9C-424F-A60B-AA9226CB030B}" srcOrd="17" destOrd="0" presId="urn:microsoft.com/office/officeart/2005/8/layout/cycle8"/>
    <dgm:cxn modelId="{107FA44C-DEDA-4E46-AB75-1FD21EF49FB3}" type="presParOf" srcId="{7AE284A3-C657-3743-981F-A72B55264315}" destId="{5AA3616E-4433-7549-A192-8EAB46EEED96}" srcOrd="18" destOrd="0" presId="urn:microsoft.com/office/officeart/2005/8/layout/cycle8"/>
    <dgm:cxn modelId="{73914BA9-8EC3-CB45-B1CE-8F652CC44114}" type="presParOf" srcId="{7AE284A3-C657-3743-981F-A72B55264315}" destId="{BE9E9696-EB07-A74F-BF49-0999AABB6A54}" srcOrd="19" destOrd="0" presId="urn:microsoft.com/office/officeart/2005/8/layout/cycle8"/>
    <dgm:cxn modelId="{4CCCA0B9-8BEB-2546-BFFC-D5708996BF4F}" type="presParOf" srcId="{7AE284A3-C657-3743-981F-A72B55264315}" destId="{F66AD484-1C5F-D74C-8F31-D0F0E125EE49}" srcOrd="20" destOrd="0" presId="urn:microsoft.com/office/officeart/2005/8/layout/cycle8"/>
    <dgm:cxn modelId="{B926B2EE-4E29-4848-9D35-78A993AEBF10}" type="presParOf" srcId="{7AE284A3-C657-3743-981F-A72B55264315}" destId="{FB317A8E-DF75-C245-A37C-B95EAA81547A}" srcOrd="21" destOrd="0" presId="urn:microsoft.com/office/officeart/2005/8/layout/cycle8"/>
    <dgm:cxn modelId="{93CFB322-DA00-F54C-B554-63B3A357A4C4}" type="presParOf" srcId="{7AE284A3-C657-3743-981F-A72B55264315}" destId="{C400F911-C77F-8B44-8EC8-F7D670FE3916}" srcOrd="22" destOrd="0" presId="urn:microsoft.com/office/officeart/2005/8/layout/cycle8"/>
    <dgm:cxn modelId="{D94C90A1-756E-4647-BB79-8A74BFDBB1D1}" type="presParOf" srcId="{7AE284A3-C657-3743-981F-A72B55264315}" destId="{417B07AC-70EB-E54F-BB5E-8B953E6BD761}" srcOrd="23" destOrd="0" presId="urn:microsoft.com/office/officeart/2005/8/layout/cycle8"/>
    <dgm:cxn modelId="{A45AE264-4541-0946-9E0E-4D9E184201BA}" type="presParOf" srcId="{7AE284A3-C657-3743-981F-A72B55264315}" destId="{D342D8F4-E78F-E04F-B07E-0C2CB4959325}" srcOrd="24" destOrd="0" presId="urn:microsoft.com/office/officeart/2005/8/layout/cycle8"/>
    <dgm:cxn modelId="{1D6FD734-2B94-E540-98FD-6A76EE616299}" type="presParOf" srcId="{7AE284A3-C657-3743-981F-A72B55264315}" destId="{73A7C5D4-2DBD-AD4E-85E7-752C6FB8A9F1}" srcOrd="25" destOrd="0" presId="urn:microsoft.com/office/officeart/2005/8/layout/cycle8"/>
    <dgm:cxn modelId="{A48CD770-2A15-7E47-918A-3982AB849A4D}" type="presParOf" srcId="{7AE284A3-C657-3743-981F-A72B55264315}" destId="{09A7832E-65D8-6E4F-B1FB-49E6DDEFDB12}" srcOrd="26" destOrd="0" presId="urn:microsoft.com/office/officeart/2005/8/layout/cycle8"/>
    <dgm:cxn modelId="{1E15B766-7CB8-514B-851C-7F8B1F951C15}" type="presParOf" srcId="{7AE284A3-C657-3743-981F-A72B55264315}" destId="{53E1ECE5-F6E5-0F4F-BACA-5953C3CEC416}" srcOrd="27" destOrd="0" presId="urn:microsoft.com/office/officeart/2005/8/layout/cycle8"/>
    <dgm:cxn modelId="{1AC628D3-0DE8-0A4D-9703-E82D2F244501}" type="presParOf" srcId="{7AE284A3-C657-3743-981F-A72B55264315}" destId="{897AD010-4D77-D649-B8B4-472E7FE0925C}" srcOrd="28" destOrd="0" presId="urn:microsoft.com/office/officeart/2005/8/layout/cycle8"/>
    <dgm:cxn modelId="{14D72308-5FF6-2A44-B987-91DF248AD726}" type="presParOf" srcId="{7AE284A3-C657-3743-981F-A72B55264315}" destId="{B11BF284-9717-E948-8819-BF1648BEE2BA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2DA5A6-056D-5740-9F0F-ED638F35427A}">
      <dsp:nvSpPr>
        <dsp:cNvPr id="0" name=""/>
        <dsp:cNvSpPr/>
      </dsp:nvSpPr>
      <dsp:spPr>
        <a:xfrm>
          <a:off x="1404201" y="322918"/>
          <a:ext cx="4567326" cy="4567326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Reducing stress is not so easy. We need to take care of ourselves because nobody else won’t. </a:t>
          </a:r>
        </a:p>
      </dsp:txBody>
      <dsp:txXfrm>
        <a:off x="3796610" y="906339"/>
        <a:ext cx="1196204" cy="924339"/>
      </dsp:txXfrm>
    </dsp:sp>
    <dsp:sp modelId="{67D44C39-65C0-F94C-9DE1-0D6E81BAB99D}">
      <dsp:nvSpPr>
        <dsp:cNvPr id="0" name=""/>
        <dsp:cNvSpPr/>
      </dsp:nvSpPr>
      <dsp:spPr>
        <a:xfrm>
          <a:off x="1458574" y="416983"/>
          <a:ext cx="4567326" cy="4567326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Eating healthy, getting plenty of sleep and exercising is significant.</a:t>
          </a:r>
        </a:p>
      </dsp:txBody>
      <dsp:txXfrm>
        <a:off x="4557831" y="2265663"/>
        <a:ext cx="1250577" cy="897153"/>
      </dsp:txXfrm>
    </dsp:sp>
    <dsp:sp modelId="{A2F1848A-20E9-4F48-B7CA-1FD4E671BCA7}">
      <dsp:nvSpPr>
        <dsp:cNvPr id="0" name=""/>
        <dsp:cNvSpPr/>
      </dsp:nvSpPr>
      <dsp:spPr>
        <a:xfrm>
          <a:off x="1404201" y="511048"/>
          <a:ext cx="4567326" cy="4567326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Share your problems and talk to others about how you truly feel with friends, parents or counselor. </a:t>
          </a:r>
        </a:p>
      </dsp:txBody>
      <dsp:txXfrm>
        <a:off x="3796610" y="3597799"/>
        <a:ext cx="1196204" cy="924339"/>
      </dsp:txXfrm>
    </dsp:sp>
    <dsp:sp modelId="{42EEFF53-C1BA-FC4E-962D-51ED94913F04}">
      <dsp:nvSpPr>
        <dsp:cNvPr id="0" name=""/>
        <dsp:cNvSpPr/>
      </dsp:nvSpPr>
      <dsp:spPr>
        <a:xfrm>
          <a:off x="1295456" y="511048"/>
          <a:ext cx="4567326" cy="4567326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Recognize when you should get more help.</a:t>
          </a:r>
        </a:p>
      </dsp:txBody>
      <dsp:txXfrm>
        <a:off x="2274168" y="3597799"/>
        <a:ext cx="1196204" cy="924339"/>
      </dsp:txXfrm>
    </dsp:sp>
    <dsp:sp modelId="{1F42687F-044A-774E-ABFE-33D5FDB18D4E}">
      <dsp:nvSpPr>
        <dsp:cNvPr id="0" name=""/>
        <dsp:cNvSpPr/>
      </dsp:nvSpPr>
      <dsp:spPr>
        <a:xfrm>
          <a:off x="1241083" y="416983"/>
          <a:ext cx="4567326" cy="4567326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Find some time everyday for relaxation and stress relieve.</a:t>
          </a:r>
        </a:p>
      </dsp:txBody>
      <dsp:txXfrm>
        <a:off x="1458574" y="2265663"/>
        <a:ext cx="1250577" cy="897153"/>
      </dsp:txXfrm>
    </dsp:sp>
    <dsp:sp modelId="{F66AD484-1C5F-D74C-8F31-D0F0E125EE49}">
      <dsp:nvSpPr>
        <dsp:cNvPr id="0" name=""/>
        <dsp:cNvSpPr/>
      </dsp:nvSpPr>
      <dsp:spPr>
        <a:xfrm>
          <a:off x="1295456" y="322918"/>
          <a:ext cx="4567326" cy="4567326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Never give up and know your worth.</a:t>
          </a:r>
        </a:p>
      </dsp:txBody>
      <dsp:txXfrm>
        <a:off x="2274168" y="906339"/>
        <a:ext cx="1196204" cy="924339"/>
      </dsp:txXfrm>
    </dsp:sp>
    <dsp:sp modelId="{D342D8F4-E78F-E04F-B07E-0C2CB4959325}">
      <dsp:nvSpPr>
        <dsp:cNvPr id="0" name=""/>
        <dsp:cNvSpPr/>
      </dsp:nvSpPr>
      <dsp:spPr>
        <a:xfrm>
          <a:off x="1121295" y="40179"/>
          <a:ext cx="5132804" cy="5132804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7C5D4-2DBD-AD4E-85E7-752C6FB8A9F1}">
      <dsp:nvSpPr>
        <dsp:cNvPr id="0" name=""/>
        <dsp:cNvSpPr/>
      </dsp:nvSpPr>
      <dsp:spPr>
        <a:xfrm>
          <a:off x="1175668" y="134244"/>
          <a:ext cx="5132804" cy="5132804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7832E-65D8-6E4F-B1FB-49E6DDEFDB12}">
      <dsp:nvSpPr>
        <dsp:cNvPr id="0" name=""/>
        <dsp:cNvSpPr/>
      </dsp:nvSpPr>
      <dsp:spPr>
        <a:xfrm>
          <a:off x="1121295" y="228309"/>
          <a:ext cx="5132804" cy="5132804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1ECE5-F6E5-0F4F-BACA-5953C3CEC416}">
      <dsp:nvSpPr>
        <dsp:cNvPr id="0" name=""/>
        <dsp:cNvSpPr/>
      </dsp:nvSpPr>
      <dsp:spPr>
        <a:xfrm>
          <a:off x="1012883" y="228309"/>
          <a:ext cx="5132804" cy="5132804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AD010-4D77-D649-B8B4-472E7FE0925C}">
      <dsp:nvSpPr>
        <dsp:cNvPr id="0" name=""/>
        <dsp:cNvSpPr/>
      </dsp:nvSpPr>
      <dsp:spPr>
        <a:xfrm>
          <a:off x="958510" y="134244"/>
          <a:ext cx="5132804" cy="5132804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BF284-9717-E948-8819-BF1648BEE2BA}">
      <dsp:nvSpPr>
        <dsp:cNvPr id="0" name=""/>
        <dsp:cNvSpPr/>
      </dsp:nvSpPr>
      <dsp:spPr>
        <a:xfrm>
          <a:off x="1012883" y="40179"/>
          <a:ext cx="5132804" cy="5132804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89931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234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3437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3644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49828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9954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4672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2931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6932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x-non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834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1609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BFC2A1B-05F4-3B46-880E-48C7DA8A8B83}" type="datetimeFigureOut">
              <a:rPr lang="x-none" smtClean="0"/>
              <a:pPr/>
              <a:t>2021-06-15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BC54FF-41F4-9D4B-860C-9435379DA7B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8464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DDA2F7-C82D-E644-91C9-DF413670C1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sz="9600" dirty="0">
                <a:solidFill>
                  <a:schemeClr val="accent2">
                    <a:lumMod val="60000"/>
                    <a:lumOff val="40000"/>
                  </a:schemeClr>
                </a:solidFill>
                <a:latin typeface="Stencil" pitchFamily="82" charset="77"/>
              </a:rPr>
              <a:t>STRESS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25255A-9F8C-1848-85F5-49BFECA1B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i="1" dirty="0"/>
              <a:t>B</a:t>
            </a:r>
            <a:r>
              <a:rPr lang="x-none" sz="1800" i="1" dirty="0"/>
              <a:t>y Natalia Pokutycka</a:t>
            </a:r>
          </a:p>
        </p:txBody>
      </p:sp>
    </p:spTree>
    <p:extLst>
      <p:ext uri="{BB962C8B-B14F-4D97-AF65-F5344CB8AC3E}">
        <p14:creationId xmlns:p14="http://schemas.microsoft.com/office/powerpoint/2010/main" xmlns="" val="4914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D6B52B-2343-6848-A373-98B69C6C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M</a:t>
            </a:r>
            <a:r>
              <a:rPr lang="x-none" sz="3200" b="1" dirty="0">
                <a:latin typeface="Krungthep" panose="02000400000000000000" pitchFamily="2" charset="-34"/>
                <a:ea typeface="Krungthep" panose="02000400000000000000" pitchFamily="2" charset="-34"/>
                <a:cs typeface="Krungthep" panose="02000400000000000000" pitchFamily="2" charset="-34"/>
              </a:rPr>
              <a:t>ental healths is valid!!!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924E0F-EB8D-084B-BE9B-72E43D512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9927"/>
            <a:ext cx="7772400" cy="5334000"/>
          </a:xfrm>
        </p:spPr>
        <p:txBody>
          <a:bodyPr>
            <a:normAutofit/>
          </a:bodyPr>
          <a:lstStyle/>
          <a:p>
            <a:pPr algn="ctr"/>
            <a:r>
              <a:rPr lang="en-GB" sz="3200" b="1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W</a:t>
            </a:r>
            <a:r>
              <a:rPr lang="x-none" sz="3200" b="1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>HAT CAUSES STRESS ?</a:t>
            </a:r>
          </a:p>
          <a:p>
            <a:r>
              <a:rPr lang="en-GB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r>
              <a:rPr lang="x-none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ommon causes include money, illness, work and rellationships, but many significant events like the Covid-19 pandemic can also increase stress. </a:t>
            </a:r>
          </a:p>
          <a:p>
            <a:r>
              <a:rPr lang="en-GB" sz="2400" dirty="0"/>
              <a:t>C</a:t>
            </a:r>
            <a:r>
              <a:rPr lang="x-none" sz="2400" dirty="0"/>
              <a:t>onstantly worrying about something,</a:t>
            </a:r>
          </a:p>
          <a:p>
            <a:r>
              <a:rPr lang="en-GB" sz="2400" dirty="0"/>
              <a:t>B</a:t>
            </a:r>
            <a:r>
              <a:rPr lang="x-none" sz="2400" dirty="0"/>
              <a:t>eing under lots of pressure,</a:t>
            </a:r>
          </a:p>
          <a:p>
            <a:r>
              <a:rPr lang="en-GB" sz="2400" dirty="0"/>
              <a:t>F</a:t>
            </a:r>
            <a:r>
              <a:rPr lang="x-none" sz="2400" dirty="0"/>
              <a:t>acing big changes,</a:t>
            </a:r>
          </a:p>
          <a:p>
            <a:r>
              <a:rPr lang="en-GB" sz="2400" dirty="0"/>
              <a:t>F</a:t>
            </a:r>
            <a:r>
              <a:rPr lang="x-none" sz="2400" dirty="0"/>
              <a:t>ailing something importatnt for ourselves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D62683-318C-EE43-A447-8F070CBD3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6" name="Picture 5" descr="Calendar&#10;&#10;Description automatically generated with low confidence">
            <a:extLst>
              <a:ext uri="{FF2B5EF4-FFF2-40B4-BE49-F238E27FC236}">
                <a16:creationId xmlns:a16="http://schemas.microsoft.com/office/drawing/2014/main" xmlns="" id="{F6BA4E2E-3FE1-B749-BC84-00F667FE8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4284801"/>
            <a:ext cx="2430780" cy="1506399"/>
          </a:xfrm>
          <a:prstGeom prst="rect">
            <a:avLst/>
          </a:prstGeom>
        </p:spPr>
      </p:pic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xmlns="" id="{C0C67572-638B-F14F-8778-DA33712B5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2286000"/>
            <a:ext cx="2430780" cy="171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690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10267-4101-2D45-98F5-897D80B4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54448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W</a:t>
            </a:r>
            <a:r>
              <a:rPr lang="x-none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HAT IS STRESS ?</a:t>
            </a:r>
            <a:r>
              <a:rPr lang="x-none" b="1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x-none" b="1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06262-885C-C04A-8F30-D36DF03D2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783" y="1296786"/>
            <a:ext cx="4754880" cy="37490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x-none" sz="3200" b="1" i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Stress is a normal reaction our body has. It happens to everyone. It’s the feeling of being overwhelmed by a situation. It occurs when we are unable to cope with an emotional or mental problem.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FCC1B0-89EE-C545-9258-0B42709511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EC3E6AE-B793-5645-BA62-5A81ACEFD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451" y="1790842"/>
            <a:ext cx="6162216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418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0D70C8A-A50E-4B41-86A2-E2F8558124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D7A0EB5-14A3-CC4B-AEEB-149BFFA9E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689" y="0"/>
            <a:ext cx="3466540" cy="40165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HOW CAN WE COPE WITH </a:t>
            </a:r>
            <a:r>
              <a:rPr lang="x-none" sz="36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STRESS ?</a:t>
            </a:r>
            <a:r>
              <a:rPr lang="x-none" sz="3600" b="1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x-none" sz="3600" b="1" i="1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</a:rPr>
            </a:b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xmlns="" id="{CC815DAD-0DFE-1D41-B69D-05932E7B8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050" y="2851150"/>
            <a:ext cx="1739900" cy="1155700"/>
          </a:xfrm>
          <a:prstGeom prst="rect">
            <a:avLst/>
          </a:prstGeom>
        </p:spPr>
      </p:pic>
      <p:graphicFrame>
        <p:nvGraphicFramePr>
          <p:cNvPr id="23" name="Text Placeholder 5">
            <a:extLst>
              <a:ext uri="{FF2B5EF4-FFF2-40B4-BE49-F238E27FC236}">
                <a16:creationId xmlns:a16="http://schemas.microsoft.com/office/drawing/2014/main" xmlns="" id="{F6C2DC90-3F91-4D6B-B225-F2492D3CC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40821468"/>
              </p:ext>
            </p:extLst>
          </p:nvPr>
        </p:nvGraphicFramePr>
        <p:xfrm>
          <a:off x="-131814" y="673300"/>
          <a:ext cx="7266984" cy="5437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B4D9E03-59EC-294D-AF5C-474154B92F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41238" y="2572614"/>
            <a:ext cx="2977079" cy="314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588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32F73EB-B46F-4F77-B3DC-7C374906F3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DDB10B3-CF45-4294-8994-0E8AD1FC6E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145417F-1D1B-48A7-B4DA-BAD73B02C8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3CF9D9F-1672-4D0C-934E-CD9EE1BE54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558C702-CA14-4264-B8FC-A5120F75D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6621A72C-7343-4A22-8700-696C5860A2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B44A4DC-7861-4DCC-9931-5A075855D6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E16C316F-BFB5-424F-A951-E962A3B74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071C0CD-5EFD-45A1-AAFD-61C3D4A651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A03302C-20A2-4C4F-9760-E85AE10413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00F093B-0739-4429-B30D-D72924D088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8314C1-3AED-6843-8076-231C26B0A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999" y="2013232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>
                <a:solidFill>
                  <a:srgbClr val="0070C0"/>
                </a:solidFill>
                <a:latin typeface="Bernard MT Condensed" panose="02050806060905020404" pitchFamily="18" charset="77"/>
              </a:rPr>
              <a:t>We need to remember that mental health is really important. It’s serious, don’t neglect it.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9C6EC6-5EFA-DC4A-9E7C-D5EAC1C21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633" y="4817251"/>
            <a:ext cx="9678367" cy="68802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</a:pPr>
            <a:r>
              <a:rPr lang="en-US" spc="80" dirty="0"/>
              <a:t>Thank you for your attention.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BB92999-6A40-480A-8965-2F20DFB032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15573B87-7D61-460C-9ADA-EF63674E3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0AAF6B7C-985D-4351-9564-8DBDF5BB03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F88433F4-33AB-4CE1-9DE3-72A8403654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7513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{D8D5DFCA-152C-1C4C-9017-FB006E1B1265}tf10001067</Template>
  <TotalTime>80</TotalTime>
  <Words>216</Words>
  <Application>Microsoft Office PowerPoint</Application>
  <PresentationFormat>Niestandardowy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Savon</vt:lpstr>
      <vt:lpstr>STRESS</vt:lpstr>
      <vt:lpstr>Mental healths is valid!!!</vt:lpstr>
      <vt:lpstr>WHAT IS STRESS ? </vt:lpstr>
      <vt:lpstr>HOW CAN WE COPE WITH STRESS ? </vt:lpstr>
      <vt:lpstr>We need to remember that mental health is really important. It’s serious, don’t neglect it.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Natalia Pokutycka</dc:creator>
  <cp:lastModifiedBy>Justyna</cp:lastModifiedBy>
  <cp:revision>8</cp:revision>
  <dcterms:created xsi:type="dcterms:W3CDTF">2021-06-12T13:11:30Z</dcterms:created>
  <dcterms:modified xsi:type="dcterms:W3CDTF">2021-06-15T11:05:12Z</dcterms:modified>
</cp:coreProperties>
</file>