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300A-2900-4056-A880-35FAFB5369B2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C61AE8C-0157-4FFC-B447-B49925BF4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52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300A-2900-4056-A880-35FAFB5369B2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61AE8C-0157-4FFC-B447-B49925BF4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309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300A-2900-4056-A880-35FAFB5369B2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61AE8C-0157-4FFC-B447-B49925BF4B83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0739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300A-2900-4056-A880-35FAFB5369B2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61AE8C-0157-4FFC-B447-B49925BF4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8562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300A-2900-4056-A880-35FAFB5369B2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61AE8C-0157-4FFC-B447-B49925BF4B83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6430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300A-2900-4056-A880-35FAFB5369B2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61AE8C-0157-4FFC-B447-B49925BF4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3846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300A-2900-4056-A880-35FAFB5369B2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AE8C-0157-4FFC-B447-B49925BF4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8987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300A-2900-4056-A880-35FAFB5369B2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AE8C-0157-4FFC-B447-B49925BF4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46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300A-2900-4056-A880-35FAFB5369B2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AE8C-0157-4FFC-B447-B49925BF4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206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300A-2900-4056-A880-35FAFB5369B2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61AE8C-0157-4FFC-B447-B49925BF4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103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300A-2900-4056-A880-35FAFB5369B2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61AE8C-0157-4FFC-B447-B49925BF4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90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300A-2900-4056-A880-35FAFB5369B2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61AE8C-0157-4FFC-B447-B49925BF4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389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300A-2900-4056-A880-35FAFB5369B2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AE8C-0157-4FFC-B447-B49925BF4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999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300A-2900-4056-A880-35FAFB5369B2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AE8C-0157-4FFC-B447-B49925BF4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20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300A-2900-4056-A880-35FAFB5369B2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AE8C-0157-4FFC-B447-B49925BF4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924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300A-2900-4056-A880-35FAFB5369B2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61AE8C-0157-4FFC-B447-B49925BF4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95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5300A-2900-4056-A880-35FAFB5369B2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61AE8C-0157-4FFC-B447-B49925BF4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5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93964"/>
            <a:ext cx="9144000" cy="2466109"/>
          </a:xfrm>
        </p:spPr>
        <p:txBody>
          <a:bodyPr>
            <a:normAutofit fontScale="90000"/>
          </a:bodyPr>
          <a:lstStyle/>
          <a:p>
            <a:r>
              <a:rPr lang="tr-TR" sz="9600" dirty="0"/>
              <a:t>STRESS MANAGEMENT</a:t>
            </a:r>
            <a:endParaRPr lang="tr-TR" sz="9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893126"/>
            <a:ext cx="9144000" cy="1364673"/>
          </a:xfrm>
        </p:spPr>
        <p:txBody>
          <a:bodyPr>
            <a:normAutofit fontScale="92500" lnSpcReduction="10000"/>
          </a:bodyPr>
          <a:lstStyle/>
          <a:p>
            <a:r>
              <a:rPr lang="tr-TR" sz="4400" dirty="0" smtClean="0"/>
              <a:t>NAME: Yiğit</a:t>
            </a:r>
          </a:p>
          <a:p>
            <a:r>
              <a:rPr lang="tr-TR" sz="4400" dirty="0" smtClean="0"/>
              <a:t>SURNAME: Uzun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78830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58837" y="596401"/>
            <a:ext cx="8345776" cy="1280890"/>
          </a:xfrm>
        </p:spPr>
        <p:txBody>
          <a:bodyPr>
            <a:normAutofit/>
          </a:bodyPr>
          <a:lstStyle/>
          <a:p>
            <a:r>
              <a:rPr lang="tr-TR" sz="7200" dirty="0" err="1"/>
              <a:t>What</a:t>
            </a:r>
            <a:r>
              <a:rPr lang="tr-TR" sz="7200" dirty="0"/>
              <a:t> is </a:t>
            </a:r>
            <a:r>
              <a:rPr lang="tr-TR" sz="7200" dirty="0" err="1" smtClean="0"/>
              <a:t>Stress</a:t>
            </a:r>
            <a:endParaRPr lang="tr-TR" sz="7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078182"/>
            <a:ext cx="4684424" cy="3833040"/>
          </a:xfrm>
        </p:spPr>
        <p:txBody>
          <a:bodyPr>
            <a:noAutofit/>
          </a:bodyPr>
          <a:lstStyle/>
          <a:p>
            <a:r>
              <a:rPr lang="en-US" sz="2400" dirty="0"/>
              <a:t>Stress is the body's being affected by some negative events and showing physical and psychological reactions to them. So we can think of it like this; we can think of it as a stress resistance and a mechanism that resists our body. Therefore, it affects us negatively and at important times.</a:t>
            </a:r>
            <a:endParaRPr lang="tr-TR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636" y="2997731"/>
            <a:ext cx="4527376" cy="226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461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When Am I Most </a:t>
            </a:r>
            <a:r>
              <a:rPr lang="en-US" sz="5400" dirty="0" smtClean="0"/>
              <a:t>Stressed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 get stressed during the exam</a:t>
            </a:r>
          </a:p>
          <a:p>
            <a:r>
              <a:rPr lang="en-US" sz="3200" dirty="0"/>
              <a:t>I get stressed when speaking to a public</a:t>
            </a:r>
          </a:p>
          <a:p>
            <a:r>
              <a:rPr lang="en-US" sz="3200" dirty="0"/>
              <a:t>I get stressed when going into a crowd.</a:t>
            </a:r>
            <a:endParaRPr lang="tr-TR" sz="32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708" y="4301189"/>
            <a:ext cx="3195204" cy="200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842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000" dirty="0"/>
              <a:t>How </a:t>
            </a:r>
            <a:r>
              <a:rPr lang="tr-TR" sz="6000" dirty="0" err="1"/>
              <a:t>to</a:t>
            </a:r>
            <a:r>
              <a:rPr lang="tr-TR" sz="6000" dirty="0"/>
              <a:t> </a:t>
            </a:r>
            <a:r>
              <a:rPr lang="tr-TR" sz="6000" dirty="0" err="1"/>
              <a:t>Manage</a:t>
            </a:r>
            <a:r>
              <a:rPr lang="tr-TR" sz="6000" dirty="0"/>
              <a:t> </a:t>
            </a:r>
            <a:r>
              <a:rPr lang="tr-TR" sz="6000" dirty="0" err="1"/>
              <a:t>Stress</a:t>
            </a:r>
            <a:endParaRPr lang="tr-TR" sz="6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1. Acknowledge You Are Stressed. It is not possible for you to change or control something that you do not accept to exist. ...</a:t>
            </a:r>
          </a:p>
          <a:p>
            <a:r>
              <a:rPr lang="en-US" sz="2400" dirty="0"/>
              <a:t>2. Find the Source of Stress. Yes, you admit that you are now stressed. ...</a:t>
            </a:r>
          </a:p>
          <a:p>
            <a:r>
              <a:rPr lang="en-US" sz="2400" dirty="0"/>
              <a:t>3. Ask Yourself Questions. ...</a:t>
            </a:r>
          </a:p>
          <a:p>
            <a:r>
              <a:rPr lang="en-US" sz="2400" dirty="0"/>
              <a:t>4. Take Action. ...</a:t>
            </a:r>
          </a:p>
          <a:p>
            <a:r>
              <a:rPr lang="en-US" sz="2400" dirty="0"/>
              <a:t>5. Change Your Perspective. ...</a:t>
            </a:r>
          </a:p>
          <a:p>
            <a:r>
              <a:rPr lang="en-US" sz="2400" dirty="0"/>
              <a:t>6. Change Your Lifestyle.</a:t>
            </a:r>
            <a:endParaRPr lang="tr-TR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8678" y="4251011"/>
            <a:ext cx="3592217" cy="188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948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9897486" cy="1280890"/>
          </a:xfrm>
        </p:spPr>
        <p:txBody>
          <a:bodyPr>
            <a:normAutofit/>
          </a:bodyPr>
          <a:lstStyle/>
          <a:p>
            <a:r>
              <a:rPr lang="en-US" sz="4800" dirty="0"/>
              <a:t>How Do I Control My Stress </a:t>
            </a:r>
            <a:r>
              <a:rPr lang="en-US" sz="4800" dirty="0" smtClean="0"/>
              <a:t>Inside</a:t>
            </a:r>
            <a:endParaRPr lang="tr-TR" sz="4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78182" y="2175164"/>
            <a:ext cx="9426430" cy="3736058"/>
          </a:xfrm>
        </p:spPr>
        <p:txBody>
          <a:bodyPr>
            <a:normAutofit/>
          </a:bodyPr>
          <a:lstStyle/>
          <a:p>
            <a:r>
              <a:rPr lang="en-US" sz="2800" dirty="0"/>
              <a:t>I play football outside with my friends</a:t>
            </a:r>
          </a:p>
          <a:p>
            <a:r>
              <a:rPr lang="en-US" sz="2800" dirty="0"/>
              <a:t>I listen to music</a:t>
            </a:r>
          </a:p>
          <a:p>
            <a:r>
              <a:rPr lang="tr-TR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/>
              <a:t>read a book</a:t>
            </a:r>
          </a:p>
          <a:p>
            <a:r>
              <a:rPr lang="en-US" sz="2800" dirty="0"/>
              <a:t>I do sports</a:t>
            </a:r>
            <a:endParaRPr lang="tr-TR" sz="28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123" y="3433856"/>
            <a:ext cx="4986091" cy="2477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87738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</TotalTime>
  <Words>196</Words>
  <Application>Microsoft Office PowerPoint</Application>
  <PresentationFormat>Geniş ekran</PresentationFormat>
  <Paragraphs>21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STRESS MANAGEMENT</vt:lpstr>
      <vt:lpstr>What is Stress</vt:lpstr>
      <vt:lpstr>When Am I Most Stressed</vt:lpstr>
      <vt:lpstr>How to Manage Stress</vt:lpstr>
      <vt:lpstr>How Do I Control My Stress Inside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 Yönetimi</dc:title>
  <dc:creator>ronaldinho424</dc:creator>
  <cp:lastModifiedBy>ts</cp:lastModifiedBy>
  <cp:revision>5</cp:revision>
  <dcterms:created xsi:type="dcterms:W3CDTF">2021-11-27T11:51:22Z</dcterms:created>
  <dcterms:modified xsi:type="dcterms:W3CDTF">2021-11-29T07:27:01Z</dcterms:modified>
</cp:coreProperties>
</file>